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fef94ef70c47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ba21fd082142e7"/>
  </p:sldMasterIdLst>
  <p:sldIdLst>
    <p:sldId xmlns:r="http://schemas.openxmlformats.org/officeDocument/2006/relationships" id="256" r:id="Rf87ddba0c8054907"/>
    <p:sldId xmlns:r="http://schemas.openxmlformats.org/officeDocument/2006/relationships" id="257" r:id="R28f340250dc64500"/>
    <p:sldId xmlns:r="http://schemas.openxmlformats.org/officeDocument/2006/relationships" id="258" r:id="R9b511d07766e4514"/>
    <p:sldId xmlns:r="http://schemas.openxmlformats.org/officeDocument/2006/relationships" id="259" r:id="R00317078a9b54d75"/>
    <p:sldId xmlns:r="http://schemas.openxmlformats.org/officeDocument/2006/relationships" id="260" r:id="R26e17d9c59134264"/>
    <p:sldId xmlns:r="http://schemas.openxmlformats.org/officeDocument/2006/relationships" id="261" r:id="R2ebe4e809b2a40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ba21fd082142e7" /><Relationship Type="http://schemas.openxmlformats.org/officeDocument/2006/relationships/slide" Target="/ppt/slides/slide1.xml" Id="Rf87ddba0c8054907" /><Relationship Type="http://schemas.openxmlformats.org/officeDocument/2006/relationships/slide" Target="/ppt/slides/slide2.xml" Id="R28f340250dc64500" /><Relationship Type="http://schemas.openxmlformats.org/officeDocument/2006/relationships/slide" Target="/ppt/slides/slide3.xml" Id="R9b511d07766e4514" /><Relationship Type="http://schemas.openxmlformats.org/officeDocument/2006/relationships/slide" Target="/ppt/slides/slide4.xml" Id="R00317078a9b54d75" /><Relationship Type="http://schemas.openxmlformats.org/officeDocument/2006/relationships/slide" Target="/ppt/slides/slide5.xml" Id="R26e17d9c59134264" /><Relationship Type="http://schemas.openxmlformats.org/officeDocument/2006/relationships/slide" Target="/ppt/slides/slide6.xml" Id="R2ebe4e809b2a40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9bde16ef234f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38eae439141f2" /><Relationship Type="http://schemas.openxmlformats.org/officeDocument/2006/relationships/theme" Target="/ppt/slideMasters/theme/theme1.xml" Id="R38f0a269ec6e4b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738eae439141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b56431aa745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46264c8db4b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04d38fb1740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2b6e0a0304a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0d10058cf49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1b2c86b544f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68 GRADER NORD LOFOTEN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68 GRADER NORD LOFOTEN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68 GRADER NORD LOFOTEN ble etablert [år] og holder til i Leknes.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68 GRADER NORD LOFOTEN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68 GRADER NORD LOFOTEN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68 GRADER NORD LOFOTEN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7 224 566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4 102 185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4 590 834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87 009 475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88 420 089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68 GRADER NORD LOFOTEN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8370 Leknes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921 892 497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68 GRADER NORD LOFOTEN</a:t>
            </a:r>
          </a:p>
        </p:txBody>
      </p:sp>
    </p:spTree>
  </p:cSld>
  <p:clrMapOvr>
    <a:masterClrMapping xmlns:a="http://schemas.openxmlformats.org/drawingml/2006/main"/>
  </p:clrMapOvr>
</p:sld>
</file>