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06d66efa4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ee2c29b4d48b7"/>
  </p:sldMasterIdLst>
  <p:sldIdLst>
    <p:sldId xmlns:r="http://schemas.openxmlformats.org/officeDocument/2006/relationships" id="256" r:id="Rc5848a71c493426e"/>
    <p:sldId xmlns:r="http://schemas.openxmlformats.org/officeDocument/2006/relationships" id="257" r:id="R3aa4522d8e12447c"/>
    <p:sldId xmlns:r="http://schemas.openxmlformats.org/officeDocument/2006/relationships" id="258" r:id="R9651cebccf9e4f89"/>
    <p:sldId xmlns:r="http://schemas.openxmlformats.org/officeDocument/2006/relationships" id="259" r:id="Rd028bd8f4d6b4bbd"/>
    <p:sldId xmlns:r="http://schemas.openxmlformats.org/officeDocument/2006/relationships" id="260" r:id="R35d5dc1d5a714616"/>
    <p:sldId xmlns:r="http://schemas.openxmlformats.org/officeDocument/2006/relationships" id="261" r:id="R27306c2b3d7d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ee2c29b4d48b7" /><Relationship Type="http://schemas.openxmlformats.org/officeDocument/2006/relationships/slide" Target="/ppt/slides/slide1.xml" Id="Rc5848a71c493426e" /><Relationship Type="http://schemas.openxmlformats.org/officeDocument/2006/relationships/slide" Target="/ppt/slides/slide2.xml" Id="R3aa4522d8e12447c" /><Relationship Type="http://schemas.openxmlformats.org/officeDocument/2006/relationships/slide" Target="/ppt/slides/slide3.xml" Id="R9651cebccf9e4f89" /><Relationship Type="http://schemas.openxmlformats.org/officeDocument/2006/relationships/slide" Target="/ppt/slides/slide4.xml" Id="Rd028bd8f4d6b4bbd" /><Relationship Type="http://schemas.openxmlformats.org/officeDocument/2006/relationships/slide" Target="/ppt/slides/slide5.xml" Id="R35d5dc1d5a714616" /><Relationship Type="http://schemas.openxmlformats.org/officeDocument/2006/relationships/slide" Target="/ppt/slides/slide6.xml" Id="R27306c2b3d7d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6f88e7fa7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95eb95aa4b69" /><Relationship Type="http://schemas.openxmlformats.org/officeDocument/2006/relationships/theme" Target="/ppt/slideMasters/theme/theme1.xml" Id="R236a9ae41195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795eb95aa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317cb153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3bc35e67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2ce6ce07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5a1b68b8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52ab32ef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73de32e27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