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c0016381cf4c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89e7b4c1544050"/>
  </p:sldMasterIdLst>
  <p:sldIdLst>
    <p:sldId xmlns:r="http://schemas.openxmlformats.org/officeDocument/2006/relationships" id="256" r:id="Re57c6907172a4c4b"/>
    <p:sldId xmlns:r="http://schemas.openxmlformats.org/officeDocument/2006/relationships" id="257" r:id="R97a75bd0a79e47c2"/>
    <p:sldId xmlns:r="http://schemas.openxmlformats.org/officeDocument/2006/relationships" id="258" r:id="R67ad2df0bf35497e"/>
    <p:sldId xmlns:r="http://schemas.openxmlformats.org/officeDocument/2006/relationships" id="259" r:id="Rf2969dc538d24f5f"/>
    <p:sldId xmlns:r="http://schemas.openxmlformats.org/officeDocument/2006/relationships" id="260" r:id="R00eee65257404e4b"/>
    <p:sldId xmlns:r="http://schemas.openxmlformats.org/officeDocument/2006/relationships" id="261" r:id="R234223d1ab2f4491"/>
    <p:sldId xmlns:r="http://schemas.openxmlformats.org/officeDocument/2006/relationships" id="262" r:id="R75bfb78700ea4a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89e7b4c1544050" /><Relationship Type="http://schemas.openxmlformats.org/officeDocument/2006/relationships/slide" Target="/ppt/slides/slide1.xml" Id="Re57c6907172a4c4b" /><Relationship Type="http://schemas.openxmlformats.org/officeDocument/2006/relationships/slide" Target="/ppt/slides/slide2.xml" Id="R97a75bd0a79e47c2" /><Relationship Type="http://schemas.openxmlformats.org/officeDocument/2006/relationships/slide" Target="/ppt/slides/slide3.xml" Id="R67ad2df0bf35497e" /><Relationship Type="http://schemas.openxmlformats.org/officeDocument/2006/relationships/slide" Target="/ppt/slides/slide4.xml" Id="Rf2969dc538d24f5f" /><Relationship Type="http://schemas.openxmlformats.org/officeDocument/2006/relationships/slide" Target="/ppt/slides/slide5.xml" Id="R00eee65257404e4b" /><Relationship Type="http://schemas.openxmlformats.org/officeDocument/2006/relationships/slide" Target="/ppt/slides/slide6.xml" Id="R234223d1ab2f4491" /><Relationship Type="http://schemas.openxmlformats.org/officeDocument/2006/relationships/slide" Target="/ppt/slides/slide7.xml" Id="R75bfb78700ea4a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b5296cb4f144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e354f182394a39" /><Relationship Type="http://schemas.openxmlformats.org/officeDocument/2006/relationships/theme" Target="/ppt/slideMasters/theme/theme1.xml" Id="R6d721f22124546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e354f182394a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384eb4bf1d41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391db883504d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79916208e443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ed0738a47149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56668427214e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68b6f2f1814f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9069cdcb844a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CAMABANO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CAMABANO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CAMABANO HOLDING AS ble etablert [år] og holder til i Brekstad.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CAMABANO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CAMABANO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CAMABANO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8 593 166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14 606 118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CAMABANO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SISSEL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CAMABANO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Tungaveien 103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7130 Brekstad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921 901 607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CAMABANO HOLDING AS</a:t>
            </a:r>
          </a:p>
        </p:txBody>
      </p:sp>
    </p:spTree>
  </p:cSld>
  <p:clrMapOvr>
    <a:masterClrMapping xmlns:a="http://schemas.openxmlformats.org/drawingml/2006/main"/>
  </p:clrMapOvr>
</p:sld>
</file>