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13f6b4286843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9c08b8b0794eb9"/>
  </p:sldMasterIdLst>
  <p:sldIdLst>
    <p:sldId xmlns:r="http://schemas.openxmlformats.org/officeDocument/2006/relationships" id="256" r:id="R77ef19410d164baa"/>
    <p:sldId xmlns:r="http://schemas.openxmlformats.org/officeDocument/2006/relationships" id="257" r:id="R3c77771f0ae1490e"/>
    <p:sldId xmlns:r="http://schemas.openxmlformats.org/officeDocument/2006/relationships" id="258" r:id="Re02efbbcfdc2414a"/>
    <p:sldId xmlns:r="http://schemas.openxmlformats.org/officeDocument/2006/relationships" id="259" r:id="Red040fd607194636"/>
    <p:sldId xmlns:r="http://schemas.openxmlformats.org/officeDocument/2006/relationships" id="260" r:id="Rf99fbac50b094aec"/>
    <p:sldId xmlns:r="http://schemas.openxmlformats.org/officeDocument/2006/relationships" id="261" r:id="Re232df2238474934"/>
    <p:sldId xmlns:r="http://schemas.openxmlformats.org/officeDocument/2006/relationships" id="262" r:id="Rbf6fa065c76c40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9c08b8b0794eb9" /><Relationship Type="http://schemas.openxmlformats.org/officeDocument/2006/relationships/slide" Target="/ppt/slides/slide1.xml" Id="R77ef19410d164baa" /><Relationship Type="http://schemas.openxmlformats.org/officeDocument/2006/relationships/slide" Target="/ppt/slides/slide2.xml" Id="R3c77771f0ae1490e" /><Relationship Type="http://schemas.openxmlformats.org/officeDocument/2006/relationships/slide" Target="/ppt/slides/slide3.xml" Id="Re02efbbcfdc2414a" /><Relationship Type="http://schemas.openxmlformats.org/officeDocument/2006/relationships/slide" Target="/ppt/slides/slide4.xml" Id="Red040fd607194636" /><Relationship Type="http://schemas.openxmlformats.org/officeDocument/2006/relationships/slide" Target="/ppt/slides/slide5.xml" Id="Rf99fbac50b094aec" /><Relationship Type="http://schemas.openxmlformats.org/officeDocument/2006/relationships/slide" Target="/ppt/slides/slide6.xml" Id="Re232df2238474934" /><Relationship Type="http://schemas.openxmlformats.org/officeDocument/2006/relationships/slide" Target="/ppt/slides/slide7.xml" Id="Rbf6fa065c76c40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e888bfec342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6619f12054440" /><Relationship Type="http://schemas.openxmlformats.org/officeDocument/2006/relationships/theme" Target="/ppt/slideMasters/theme/theme1.xml" Id="Rf7136c3756a046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66619f120544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61b60046640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dc73aaa7747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f4aa71d5d48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8005b3f954d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3655f41c944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cc31d4c2846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bce2302f547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NISTUÅ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NISTUÅ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NISTUÅ AS ble etablert [år] og holder til i Halsanaustan.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NISTUÅ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NISTUÅ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NISTUÅ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−2 727 542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17 327 797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471 468 270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504 780 142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NISTUÅ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AAKVIK BERIT HAUGE  –  47,5 %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AAKVIK ELDBJØRG HAUGE  –  47,5 %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AAKVIK NILS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NISTUÅ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6680 Halsanaustan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921 956 339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NISTUÅ AS</a:t>
            </a:r>
          </a:p>
        </p:txBody>
      </p:sp>
    </p:spTree>
  </p:cSld>
  <p:clrMapOvr>
    <a:masterClrMapping xmlns:a="http://schemas.openxmlformats.org/drawingml/2006/main"/>
  </p:clrMapOvr>
</p:sld>
</file>