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6efa8d1e7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1c81666f54480"/>
  </p:sldMasterIdLst>
  <p:sldIdLst>
    <p:sldId xmlns:r="http://schemas.openxmlformats.org/officeDocument/2006/relationships" id="256" r:id="R4802b0c2afa248cb"/>
    <p:sldId xmlns:r="http://schemas.openxmlformats.org/officeDocument/2006/relationships" id="257" r:id="R005a2ddd9a7b4c1d"/>
    <p:sldId xmlns:r="http://schemas.openxmlformats.org/officeDocument/2006/relationships" id="258" r:id="R64fbd54589524da9"/>
    <p:sldId xmlns:r="http://schemas.openxmlformats.org/officeDocument/2006/relationships" id="259" r:id="R37ae2640853f4e96"/>
    <p:sldId xmlns:r="http://schemas.openxmlformats.org/officeDocument/2006/relationships" id="260" r:id="R0117c58377c54859"/>
    <p:sldId xmlns:r="http://schemas.openxmlformats.org/officeDocument/2006/relationships" id="261" r:id="R933408dbed414ac3"/>
    <p:sldId xmlns:r="http://schemas.openxmlformats.org/officeDocument/2006/relationships" id="262" r:id="R9f1ad7aa6af6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1c81666f54480" /><Relationship Type="http://schemas.openxmlformats.org/officeDocument/2006/relationships/slide" Target="/ppt/slides/slide1.xml" Id="R4802b0c2afa248cb" /><Relationship Type="http://schemas.openxmlformats.org/officeDocument/2006/relationships/slide" Target="/ppt/slides/slide2.xml" Id="R005a2ddd9a7b4c1d" /><Relationship Type="http://schemas.openxmlformats.org/officeDocument/2006/relationships/slide" Target="/ppt/slides/slide3.xml" Id="R64fbd54589524da9" /><Relationship Type="http://schemas.openxmlformats.org/officeDocument/2006/relationships/slide" Target="/ppt/slides/slide4.xml" Id="R37ae2640853f4e96" /><Relationship Type="http://schemas.openxmlformats.org/officeDocument/2006/relationships/slide" Target="/ppt/slides/slide5.xml" Id="R0117c58377c54859" /><Relationship Type="http://schemas.openxmlformats.org/officeDocument/2006/relationships/slide" Target="/ppt/slides/slide6.xml" Id="R933408dbed414ac3" /><Relationship Type="http://schemas.openxmlformats.org/officeDocument/2006/relationships/slide" Target="/ppt/slides/slide7.xml" Id="R9f1ad7aa6af6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bc37f1894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65f55d334874" /><Relationship Type="http://schemas.openxmlformats.org/officeDocument/2006/relationships/theme" Target="/ppt/slideMasters/theme/theme1.xml" Id="Rc44c4d79d3ed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a65f55d33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e4b53d34f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03e23ef8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9725ae778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efc30053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75c916bf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2bdbdda2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69bfd843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ZIMAKOFF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ZIMAKOFF INVEST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ZIMAKOFF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