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c14306b604a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ac51e5fe44834"/>
  </p:sldMasterIdLst>
  <p:sldIdLst>
    <p:sldId xmlns:r="http://schemas.openxmlformats.org/officeDocument/2006/relationships" id="256" r:id="Rd9bd78d571014155"/>
    <p:sldId xmlns:r="http://schemas.openxmlformats.org/officeDocument/2006/relationships" id="257" r:id="Rb22c649ddda14bf1"/>
    <p:sldId xmlns:r="http://schemas.openxmlformats.org/officeDocument/2006/relationships" id="258" r:id="Re14e5c7588fc46bd"/>
    <p:sldId xmlns:r="http://schemas.openxmlformats.org/officeDocument/2006/relationships" id="259" r:id="R68a0c890f70e4646"/>
    <p:sldId xmlns:r="http://schemas.openxmlformats.org/officeDocument/2006/relationships" id="260" r:id="R04fef4dac09648b6"/>
    <p:sldId xmlns:r="http://schemas.openxmlformats.org/officeDocument/2006/relationships" id="261" r:id="Ra507b6baf1264a04"/>
    <p:sldId xmlns:r="http://schemas.openxmlformats.org/officeDocument/2006/relationships" id="262" r:id="R0fa2f1cd77e5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ac51e5fe44834" /><Relationship Type="http://schemas.openxmlformats.org/officeDocument/2006/relationships/slide" Target="/ppt/slides/slide1.xml" Id="Rd9bd78d571014155" /><Relationship Type="http://schemas.openxmlformats.org/officeDocument/2006/relationships/slide" Target="/ppt/slides/slide2.xml" Id="Rb22c649ddda14bf1" /><Relationship Type="http://schemas.openxmlformats.org/officeDocument/2006/relationships/slide" Target="/ppt/slides/slide3.xml" Id="Re14e5c7588fc46bd" /><Relationship Type="http://schemas.openxmlformats.org/officeDocument/2006/relationships/slide" Target="/ppt/slides/slide4.xml" Id="R68a0c890f70e4646" /><Relationship Type="http://schemas.openxmlformats.org/officeDocument/2006/relationships/slide" Target="/ppt/slides/slide5.xml" Id="R04fef4dac09648b6" /><Relationship Type="http://schemas.openxmlformats.org/officeDocument/2006/relationships/slide" Target="/ppt/slides/slide6.xml" Id="Ra507b6baf1264a04" /><Relationship Type="http://schemas.openxmlformats.org/officeDocument/2006/relationships/slide" Target="/ppt/slides/slide7.xml" Id="R0fa2f1cd77e5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13687fd9a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8bddbdb7e4246" /><Relationship Type="http://schemas.openxmlformats.org/officeDocument/2006/relationships/theme" Target="/ppt/slideMasters/theme/theme1.xml" Id="R107d103fc776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8bddbdb7e42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844e3426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5c5da8c5e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547ce90d7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f8baa590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c263221b44d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65c5f13de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01c7fe895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MIRIBYGG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MIRIBYGG &amp; UTLEIE AS ble etablert [år] og holder til i Hamnvik.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1 512 256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HØYBAKKS INTERTRADE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SKROLSEN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 SIMEN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Sørrollnesveien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9450 Hamnvik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921 986 270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