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539c680bee45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ce8ec44eb44fd2"/>
  </p:sldMasterIdLst>
  <p:sldIdLst>
    <p:sldId xmlns:r="http://schemas.openxmlformats.org/officeDocument/2006/relationships" id="256" r:id="R31b37749878c4e76"/>
    <p:sldId xmlns:r="http://schemas.openxmlformats.org/officeDocument/2006/relationships" id="257" r:id="R62662f6510b944ca"/>
    <p:sldId xmlns:r="http://schemas.openxmlformats.org/officeDocument/2006/relationships" id="258" r:id="R61f04e160cd94533"/>
    <p:sldId xmlns:r="http://schemas.openxmlformats.org/officeDocument/2006/relationships" id="259" r:id="R2e4d4bac04b34a81"/>
    <p:sldId xmlns:r="http://schemas.openxmlformats.org/officeDocument/2006/relationships" id="260" r:id="Rfa3e1eb7c2924eb6"/>
    <p:sldId xmlns:r="http://schemas.openxmlformats.org/officeDocument/2006/relationships" id="261" r:id="Ra164a66d1f4144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e8ec44eb44fd2" /><Relationship Type="http://schemas.openxmlformats.org/officeDocument/2006/relationships/slide" Target="/ppt/slides/slide1.xml" Id="R31b37749878c4e76" /><Relationship Type="http://schemas.openxmlformats.org/officeDocument/2006/relationships/slide" Target="/ppt/slides/slide2.xml" Id="R62662f6510b944ca" /><Relationship Type="http://schemas.openxmlformats.org/officeDocument/2006/relationships/slide" Target="/ppt/slides/slide3.xml" Id="R61f04e160cd94533" /><Relationship Type="http://schemas.openxmlformats.org/officeDocument/2006/relationships/slide" Target="/ppt/slides/slide4.xml" Id="R2e4d4bac04b34a81" /><Relationship Type="http://schemas.openxmlformats.org/officeDocument/2006/relationships/slide" Target="/ppt/slides/slide5.xml" Id="Rfa3e1eb7c2924eb6" /><Relationship Type="http://schemas.openxmlformats.org/officeDocument/2006/relationships/slide" Target="/ppt/slides/slide6.xml" Id="Ra164a66d1f4144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c8426b6784c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dbb9f11c54e03" /><Relationship Type="http://schemas.openxmlformats.org/officeDocument/2006/relationships/theme" Target="/ppt/slideMasters/theme/theme1.xml" Id="R18f6ad22b0e741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dbb9f11c54e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3d2d2adb846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fcfef4f7641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08f2c0e3b40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8267339704c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9ac5c530f45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01c5bdf6b42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FRYDENBYGG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FRYDENBYGG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−2 433 407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−4 300 895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40 376 157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344 812 611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Vækerøveien 207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922 016 445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FRYDENBYGG EIENDOM AS</a:t>
            </a:r>
          </a:p>
        </p:txBody>
      </p:sp>
    </p:spTree>
  </p:cSld>
  <p:clrMapOvr>
    <a:masterClrMapping xmlns:a="http://schemas.openxmlformats.org/drawingml/2006/main"/>
  </p:clrMapOvr>
</p:sld>
</file>