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22f29445b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ed32222d845e2"/>
  </p:sldMasterIdLst>
  <p:sldIdLst>
    <p:sldId xmlns:r="http://schemas.openxmlformats.org/officeDocument/2006/relationships" id="256" r:id="R1eea9487d9e74faf"/>
    <p:sldId xmlns:r="http://schemas.openxmlformats.org/officeDocument/2006/relationships" id="257" r:id="R38963e2f6fa74e54"/>
    <p:sldId xmlns:r="http://schemas.openxmlformats.org/officeDocument/2006/relationships" id="258" r:id="R0b7ff76a421249e6"/>
    <p:sldId xmlns:r="http://schemas.openxmlformats.org/officeDocument/2006/relationships" id="259" r:id="Raaba1d78c4904bdc"/>
    <p:sldId xmlns:r="http://schemas.openxmlformats.org/officeDocument/2006/relationships" id="260" r:id="R107195bbda9449ce"/>
    <p:sldId xmlns:r="http://schemas.openxmlformats.org/officeDocument/2006/relationships" id="261" r:id="Ra3b13da2011e42bb"/>
    <p:sldId xmlns:r="http://schemas.openxmlformats.org/officeDocument/2006/relationships" id="262" r:id="R604737ba4a61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ed32222d845e2" /><Relationship Type="http://schemas.openxmlformats.org/officeDocument/2006/relationships/slide" Target="/ppt/slides/slide1.xml" Id="R1eea9487d9e74faf" /><Relationship Type="http://schemas.openxmlformats.org/officeDocument/2006/relationships/slide" Target="/ppt/slides/slide2.xml" Id="R38963e2f6fa74e54" /><Relationship Type="http://schemas.openxmlformats.org/officeDocument/2006/relationships/slide" Target="/ppt/slides/slide3.xml" Id="R0b7ff76a421249e6" /><Relationship Type="http://schemas.openxmlformats.org/officeDocument/2006/relationships/slide" Target="/ppt/slides/slide4.xml" Id="Raaba1d78c4904bdc" /><Relationship Type="http://schemas.openxmlformats.org/officeDocument/2006/relationships/slide" Target="/ppt/slides/slide5.xml" Id="R107195bbda9449ce" /><Relationship Type="http://schemas.openxmlformats.org/officeDocument/2006/relationships/slide" Target="/ppt/slides/slide6.xml" Id="Ra3b13da2011e42bb" /><Relationship Type="http://schemas.openxmlformats.org/officeDocument/2006/relationships/slide" Target="/ppt/slides/slide7.xml" Id="R604737ba4a61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18329e2bf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1e0584ad41fb" /><Relationship Type="http://schemas.openxmlformats.org/officeDocument/2006/relationships/theme" Target="/ppt/slideMasters/theme/theme1.xml" Id="R3037099e3f10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81e0584ad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d3b22d130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ffc0a06cd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ec4caf4ab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c654e6006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f82183eb48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697ba297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f676e96bc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MEIDELL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JUNE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HOLDING AS</a:t>
            </a:r>
          </a:p>
        </p:txBody>
      </p:sp>
    </p:spTree>
  </p:cSld>
  <p:clrMapOvr>
    <a:masterClrMapping xmlns:a="http://schemas.openxmlformats.org/drawingml/2006/main"/>
  </p:clrMapOvr>
</p:sld>
</file>