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a328859bf247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521bb69b7e4593"/>
  </p:sldMasterIdLst>
  <p:sldIdLst>
    <p:sldId xmlns:r="http://schemas.openxmlformats.org/officeDocument/2006/relationships" id="256" r:id="R72750d2dd97d4813"/>
    <p:sldId xmlns:r="http://schemas.openxmlformats.org/officeDocument/2006/relationships" id="257" r:id="R2639270257fb4035"/>
    <p:sldId xmlns:r="http://schemas.openxmlformats.org/officeDocument/2006/relationships" id="258" r:id="Ra6a128c44f21412e"/>
    <p:sldId xmlns:r="http://schemas.openxmlformats.org/officeDocument/2006/relationships" id="259" r:id="R7d14041d5b954254"/>
    <p:sldId xmlns:r="http://schemas.openxmlformats.org/officeDocument/2006/relationships" id="260" r:id="R531748f1d4b6428c"/>
    <p:sldId xmlns:r="http://schemas.openxmlformats.org/officeDocument/2006/relationships" id="261" r:id="R9b948ed476014b5b"/>
    <p:sldId xmlns:r="http://schemas.openxmlformats.org/officeDocument/2006/relationships" id="262" r:id="R83c5b55280d149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21bb69b7e4593" /><Relationship Type="http://schemas.openxmlformats.org/officeDocument/2006/relationships/slide" Target="/ppt/slides/slide1.xml" Id="R72750d2dd97d4813" /><Relationship Type="http://schemas.openxmlformats.org/officeDocument/2006/relationships/slide" Target="/ppt/slides/slide2.xml" Id="R2639270257fb4035" /><Relationship Type="http://schemas.openxmlformats.org/officeDocument/2006/relationships/slide" Target="/ppt/slides/slide3.xml" Id="Ra6a128c44f21412e" /><Relationship Type="http://schemas.openxmlformats.org/officeDocument/2006/relationships/slide" Target="/ppt/slides/slide4.xml" Id="R7d14041d5b954254" /><Relationship Type="http://schemas.openxmlformats.org/officeDocument/2006/relationships/slide" Target="/ppt/slides/slide5.xml" Id="R531748f1d4b6428c" /><Relationship Type="http://schemas.openxmlformats.org/officeDocument/2006/relationships/slide" Target="/ppt/slides/slide6.xml" Id="R9b948ed476014b5b" /><Relationship Type="http://schemas.openxmlformats.org/officeDocument/2006/relationships/slide" Target="/ppt/slides/slide7.xml" Id="R83c5b55280d149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19db9edac4e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5195255404baa" /><Relationship Type="http://schemas.openxmlformats.org/officeDocument/2006/relationships/theme" Target="/ppt/slideMasters/theme/theme1.xml" Id="Rbaae56500bf34c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4519525540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d8bd9891143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91dd32c3345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b9c4fd9be46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a674357f341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9eecf233e41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7741a0d9744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c50a4710646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 MED ORD TEKSTBYRÅ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MED ORD TEKSTBYRÅ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 MED ORD TEKSTBYRÅ AS ble etablert [år] og holder til i Rælingen.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MED ORD TEKSTBYRÅ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MED ORD TEKSTBYRÅ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MED ORD TEKSTBYRÅ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1 318 222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MED ORD TEKSTBYRÅ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LENA BRITTSDATTER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ØYSTEIN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MED ORD TEKSTBYRÅ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Lena Brittsdatter Johnsen, Nedre Rælingsveg 141D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2005 Rælingen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MED ORD TEKSTBYRÅ AS</a:t>
            </a:r>
          </a:p>
        </p:txBody>
      </p:sp>
    </p:spTree>
  </p:cSld>
  <p:clrMapOvr>
    <a:masterClrMapping xmlns:a="http://schemas.openxmlformats.org/drawingml/2006/main"/>
  </p:clrMapOvr>
</p:sld>
</file>