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80d11471e4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43122411564ee3"/>
  </p:sldMasterIdLst>
  <p:sldIdLst>
    <p:sldId xmlns:r="http://schemas.openxmlformats.org/officeDocument/2006/relationships" id="256" r:id="R167cad52d1374924"/>
    <p:sldId xmlns:r="http://schemas.openxmlformats.org/officeDocument/2006/relationships" id="257" r:id="Ra2d2d55e79884660"/>
    <p:sldId xmlns:r="http://schemas.openxmlformats.org/officeDocument/2006/relationships" id="258" r:id="R96f08d16c3894627"/>
    <p:sldId xmlns:r="http://schemas.openxmlformats.org/officeDocument/2006/relationships" id="259" r:id="R609e2469db0a4471"/>
    <p:sldId xmlns:r="http://schemas.openxmlformats.org/officeDocument/2006/relationships" id="260" r:id="R767936fde67f45aa"/>
    <p:sldId xmlns:r="http://schemas.openxmlformats.org/officeDocument/2006/relationships" id="261" r:id="R8f791f7ee13848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3122411564ee3" /><Relationship Type="http://schemas.openxmlformats.org/officeDocument/2006/relationships/slide" Target="/ppt/slides/slide1.xml" Id="R167cad52d1374924" /><Relationship Type="http://schemas.openxmlformats.org/officeDocument/2006/relationships/slide" Target="/ppt/slides/slide2.xml" Id="Ra2d2d55e79884660" /><Relationship Type="http://schemas.openxmlformats.org/officeDocument/2006/relationships/slide" Target="/ppt/slides/slide3.xml" Id="R96f08d16c3894627" /><Relationship Type="http://schemas.openxmlformats.org/officeDocument/2006/relationships/slide" Target="/ppt/slides/slide4.xml" Id="R609e2469db0a4471" /><Relationship Type="http://schemas.openxmlformats.org/officeDocument/2006/relationships/slide" Target="/ppt/slides/slide5.xml" Id="R767936fde67f45aa" /><Relationship Type="http://schemas.openxmlformats.org/officeDocument/2006/relationships/slide" Target="/ppt/slides/slide6.xml" Id="R8f791f7ee13848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e71f9b32d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6269571374f07" /><Relationship Type="http://schemas.openxmlformats.org/officeDocument/2006/relationships/theme" Target="/ppt/slideMasters/theme/theme1.xml" Id="R25f19f22b04f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626957137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e5705949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c9097b9f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04ac4c191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7dd924cfa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6a4e3f48340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0ecfa417b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