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acf52c48fd49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32eec239094ece"/>
  </p:sldMasterIdLst>
  <p:sldIdLst>
    <p:sldId xmlns:r="http://schemas.openxmlformats.org/officeDocument/2006/relationships" id="256" r:id="Rdc7f909784ce4a57"/>
    <p:sldId xmlns:r="http://schemas.openxmlformats.org/officeDocument/2006/relationships" id="257" r:id="R9b26b214b67b4c69"/>
    <p:sldId xmlns:r="http://schemas.openxmlformats.org/officeDocument/2006/relationships" id="258" r:id="Rd904785763dd412b"/>
    <p:sldId xmlns:r="http://schemas.openxmlformats.org/officeDocument/2006/relationships" id="259" r:id="R7910ae272ebf488d"/>
    <p:sldId xmlns:r="http://schemas.openxmlformats.org/officeDocument/2006/relationships" id="260" r:id="Ra6a33e4fd8bb48af"/>
    <p:sldId xmlns:r="http://schemas.openxmlformats.org/officeDocument/2006/relationships" id="261" r:id="R2c869117920b4e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2eec239094ece" /><Relationship Type="http://schemas.openxmlformats.org/officeDocument/2006/relationships/slide" Target="/ppt/slides/slide1.xml" Id="Rdc7f909784ce4a57" /><Relationship Type="http://schemas.openxmlformats.org/officeDocument/2006/relationships/slide" Target="/ppt/slides/slide2.xml" Id="R9b26b214b67b4c69" /><Relationship Type="http://schemas.openxmlformats.org/officeDocument/2006/relationships/slide" Target="/ppt/slides/slide3.xml" Id="Rd904785763dd412b" /><Relationship Type="http://schemas.openxmlformats.org/officeDocument/2006/relationships/slide" Target="/ppt/slides/slide4.xml" Id="R7910ae272ebf488d" /><Relationship Type="http://schemas.openxmlformats.org/officeDocument/2006/relationships/slide" Target="/ppt/slides/slide5.xml" Id="Ra6a33e4fd8bb48af" /><Relationship Type="http://schemas.openxmlformats.org/officeDocument/2006/relationships/slide" Target="/ppt/slides/slide6.xml" Id="R2c869117920b4e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97856a30e47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2407949ee4ad6" /><Relationship Type="http://schemas.openxmlformats.org/officeDocument/2006/relationships/theme" Target="/ppt/slideMasters/theme/theme1.xml" Id="R09b2ea84293445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c2407949ee4a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148920e2046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3756867344e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53c00aa4d46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db5d573a041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5fc8e7162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725c4b6bd48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