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3b5f4f0d30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2d117ab7f4bd2"/>
  </p:sldMasterIdLst>
  <p:sldIdLst>
    <p:sldId xmlns:r="http://schemas.openxmlformats.org/officeDocument/2006/relationships" id="256" r:id="Rff2c632cc6a641fa"/>
    <p:sldId xmlns:r="http://schemas.openxmlformats.org/officeDocument/2006/relationships" id="257" r:id="Rfc66559825df4899"/>
    <p:sldId xmlns:r="http://schemas.openxmlformats.org/officeDocument/2006/relationships" id="258" r:id="R17dc79ec9d8c4713"/>
    <p:sldId xmlns:r="http://schemas.openxmlformats.org/officeDocument/2006/relationships" id="259" r:id="R509a3983e81f4c40"/>
    <p:sldId xmlns:r="http://schemas.openxmlformats.org/officeDocument/2006/relationships" id="260" r:id="Rf4909be227eb40ba"/>
    <p:sldId xmlns:r="http://schemas.openxmlformats.org/officeDocument/2006/relationships" id="261" r:id="R5c37062d89c645fd"/>
    <p:sldId xmlns:r="http://schemas.openxmlformats.org/officeDocument/2006/relationships" id="262" r:id="R6446a2914c4f47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2d117ab7f4bd2" /><Relationship Type="http://schemas.openxmlformats.org/officeDocument/2006/relationships/slide" Target="/ppt/slides/slide1.xml" Id="Rff2c632cc6a641fa" /><Relationship Type="http://schemas.openxmlformats.org/officeDocument/2006/relationships/slide" Target="/ppt/slides/slide2.xml" Id="Rfc66559825df4899" /><Relationship Type="http://schemas.openxmlformats.org/officeDocument/2006/relationships/slide" Target="/ppt/slides/slide3.xml" Id="R17dc79ec9d8c4713" /><Relationship Type="http://schemas.openxmlformats.org/officeDocument/2006/relationships/slide" Target="/ppt/slides/slide4.xml" Id="R509a3983e81f4c40" /><Relationship Type="http://schemas.openxmlformats.org/officeDocument/2006/relationships/slide" Target="/ppt/slides/slide5.xml" Id="Rf4909be227eb40ba" /><Relationship Type="http://schemas.openxmlformats.org/officeDocument/2006/relationships/slide" Target="/ppt/slides/slide6.xml" Id="R5c37062d89c645fd" /><Relationship Type="http://schemas.openxmlformats.org/officeDocument/2006/relationships/slide" Target="/ppt/slides/slide7.xml" Id="R6446a2914c4f47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15934342ca4d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16ab2ee324fb3" /><Relationship Type="http://schemas.openxmlformats.org/officeDocument/2006/relationships/theme" Target="/ppt/slideMasters/theme/theme1.xml" Id="R1c42bbb1a0e8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016ab2ee324f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432dd876847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4c8f28a87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2b55520d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272fbb313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b197050c4f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dfdbbe4ea4b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58c3670a64c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LAVRANS GRID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LAVRANS GRID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890 091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KROKENGEN JO LAVRANS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Bekkeveien 25A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922 047 421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LAVRANS GRID AS</a:t>
            </a:r>
          </a:p>
        </p:txBody>
      </p:sp>
    </p:spTree>
  </p:cSld>
  <p:clrMapOvr>
    <a:masterClrMapping xmlns:a="http://schemas.openxmlformats.org/drawingml/2006/main"/>
  </p:clrMapOvr>
</p:sld>
</file>