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6c4b06bf9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002e066314584"/>
  </p:sldMasterIdLst>
  <p:sldIdLst>
    <p:sldId xmlns:r="http://schemas.openxmlformats.org/officeDocument/2006/relationships" id="256" r:id="Rc37a27d5502a4168"/>
    <p:sldId xmlns:r="http://schemas.openxmlformats.org/officeDocument/2006/relationships" id="257" r:id="Rda3dc92668a24e8c"/>
    <p:sldId xmlns:r="http://schemas.openxmlformats.org/officeDocument/2006/relationships" id="258" r:id="R847708fa0e954f04"/>
    <p:sldId xmlns:r="http://schemas.openxmlformats.org/officeDocument/2006/relationships" id="259" r:id="R085750de93ce43a0"/>
    <p:sldId xmlns:r="http://schemas.openxmlformats.org/officeDocument/2006/relationships" id="260" r:id="R9fc7ed5d36ac4d51"/>
    <p:sldId xmlns:r="http://schemas.openxmlformats.org/officeDocument/2006/relationships" id="261" r:id="R6ee82f9d5ba7401e"/>
    <p:sldId xmlns:r="http://schemas.openxmlformats.org/officeDocument/2006/relationships" id="262" r:id="Rcc7de22a1200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002e066314584" /><Relationship Type="http://schemas.openxmlformats.org/officeDocument/2006/relationships/slide" Target="/ppt/slides/slide1.xml" Id="Rc37a27d5502a4168" /><Relationship Type="http://schemas.openxmlformats.org/officeDocument/2006/relationships/slide" Target="/ppt/slides/slide2.xml" Id="Rda3dc92668a24e8c" /><Relationship Type="http://schemas.openxmlformats.org/officeDocument/2006/relationships/slide" Target="/ppt/slides/slide3.xml" Id="R847708fa0e954f04" /><Relationship Type="http://schemas.openxmlformats.org/officeDocument/2006/relationships/slide" Target="/ppt/slides/slide4.xml" Id="R085750de93ce43a0" /><Relationship Type="http://schemas.openxmlformats.org/officeDocument/2006/relationships/slide" Target="/ppt/slides/slide5.xml" Id="R9fc7ed5d36ac4d51" /><Relationship Type="http://schemas.openxmlformats.org/officeDocument/2006/relationships/slide" Target="/ppt/slides/slide6.xml" Id="R6ee82f9d5ba7401e" /><Relationship Type="http://schemas.openxmlformats.org/officeDocument/2006/relationships/slide" Target="/ppt/slides/slide7.xml" Id="Rcc7de22a1200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e1ebf1d2c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6c2c640844dbd" /><Relationship Type="http://schemas.openxmlformats.org/officeDocument/2006/relationships/theme" Target="/ppt/slideMasters/theme/theme1.xml" Id="R5adb456256e8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6c2c64084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1ca72f2f949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b9954f05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5e3408bd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44fcde5134f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a105fd1d4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2db00dc2a45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439e8aba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STEFFEN HÅNDLYKKEN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HÅNDLYKKEN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HÅNDLYKKEN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922 053 413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STEFFEN HÅNDLYKKEN HOLDING AS</a:t>
            </a:r>
          </a:p>
        </p:txBody>
      </p:sp>
    </p:spTree>
  </p:cSld>
  <p:clrMapOvr>
    <a:masterClrMapping xmlns:a="http://schemas.openxmlformats.org/drawingml/2006/main"/>
  </p:clrMapOvr>
</p:sld>
</file>