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6dd411ea0449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f9b4b95f364b9f"/>
  </p:sldMasterIdLst>
  <p:sldIdLst>
    <p:sldId xmlns:r="http://schemas.openxmlformats.org/officeDocument/2006/relationships" id="256" r:id="Rcb0bb1daa7384a69"/>
    <p:sldId xmlns:r="http://schemas.openxmlformats.org/officeDocument/2006/relationships" id="257" r:id="R2b3831f87d0743cc"/>
    <p:sldId xmlns:r="http://schemas.openxmlformats.org/officeDocument/2006/relationships" id="258" r:id="Rbe85fec2609645bf"/>
    <p:sldId xmlns:r="http://schemas.openxmlformats.org/officeDocument/2006/relationships" id="259" r:id="R046f79d07760444c"/>
    <p:sldId xmlns:r="http://schemas.openxmlformats.org/officeDocument/2006/relationships" id="260" r:id="R9e89e3a6ff6e438a"/>
    <p:sldId xmlns:r="http://schemas.openxmlformats.org/officeDocument/2006/relationships" id="261" r:id="Re4d8b7d94c10407b"/>
    <p:sldId xmlns:r="http://schemas.openxmlformats.org/officeDocument/2006/relationships" id="262" r:id="R9497c36beb284b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f9b4b95f364b9f" /><Relationship Type="http://schemas.openxmlformats.org/officeDocument/2006/relationships/slide" Target="/ppt/slides/slide1.xml" Id="Rcb0bb1daa7384a69" /><Relationship Type="http://schemas.openxmlformats.org/officeDocument/2006/relationships/slide" Target="/ppt/slides/slide2.xml" Id="R2b3831f87d0743cc" /><Relationship Type="http://schemas.openxmlformats.org/officeDocument/2006/relationships/slide" Target="/ppt/slides/slide3.xml" Id="Rbe85fec2609645bf" /><Relationship Type="http://schemas.openxmlformats.org/officeDocument/2006/relationships/slide" Target="/ppt/slides/slide4.xml" Id="R046f79d07760444c" /><Relationship Type="http://schemas.openxmlformats.org/officeDocument/2006/relationships/slide" Target="/ppt/slides/slide5.xml" Id="R9e89e3a6ff6e438a" /><Relationship Type="http://schemas.openxmlformats.org/officeDocument/2006/relationships/slide" Target="/ppt/slides/slide6.xml" Id="Re4d8b7d94c10407b" /><Relationship Type="http://schemas.openxmlformats.org/officeDocument/2006/relationships/slide" Target="/ppt/slides/slide7.xml" Id="R9497c36beb284b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5b996e843345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def775fd645bb" /><Relationship Type="http://schemas.openxmlformats.org/officeDocument/2006/relationships/theme" Target="/ppt/slideMasters/theme/theme1.xml" Id="R96ade56a9fe94e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8def775fd645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1326c4c4d45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9c0ae39b946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a0167e5d24f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cf26099bf41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2a09316f34f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b0456cda245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e7956966b48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BERNH BOTOLFSEN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BERNH BOTOLFSEN IMPORT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201 828 315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6 588 672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18 786 168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27 874 691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60 621 061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SELBOE HOLDING AS  –  52,1 %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FET RØR OG GRAVESERVICE AS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WETHAL HOLDING AS  –  15,3 %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Breivollveien 25F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69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922 063 613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