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864c8173c440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db35d399f641db"/>
  </p:sldMasterIdLst>
  <p:sldIdLst>
    <p:sldId xmlns:r="http://schemas.openxmlformats.org/officeDocument/2006/relationships" id="256" r:id="R16293b2b364d45f0"/>
    <p:sldId xmlns:r="http://schemas.openxmlformats.org/officeDocument/2006/relationships" id="257" r:id="Rd852b8b1aafa4cac"/>
    <p:sldId xmlns:r="http://schemas.openxmlformats.org/officeDocument/2006/relationships" id="258" r:id="R81926172ad7c4f3f"/>
    <p:sldId xmlns:r="http://schemas.openxmlformats.org/officeDocument/2006/relationships" id="259" r:id="R8c1111c3a4e74eed"/>
    <p:sldId xmlns:r="http://schemas.openxmlformats.org/officeDocument/2006/relationships" id="260" r:id="R454a5cc0a08d4703"/>
    <p:sldId xmlns:r="http://schemas.openxmlformats.org/officeDocument/2006/relationships" id="261" r:id="Rfcadcde89f3b44f1"/>
    <p:sldId xmlns:r="http://schemas.openxmlformats.org/officeDocument/2006/relationships" id="262" r:id="Rb8107abb60f145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db35d399f641db" /><Relationship Type="http://schemas.openxmlformats.org/officeDocument/2006/relationships/slide" Target="/ppt/slides/slide1.xml" Id="R16293b2b364d45f0" /><Relationship Type="http://schemas.openxmlformats.org/officeDocument/2006/relationships/slide" Target="/ppt/slides/slide2.xml" Id="Rd852b8b1aafa4cac" /><Relationship Type="http://schemas.openxmlformats.org/officeDocument/2006/relationships/slide" Target="/ppt/slides/slide3.xml" Id="R81926172ad7c4f3f" /><Relationship Type="http://schemas.openxmlformats.org/officeDocument/2006/relationships/slide" Target="/ppt/slides/slide4.xml" Id="R8c1111c3a4e74eed" /><Relationship Type="http://schemas.openxmlformats.org/officeDocument/2006/relationships/slide" Target="/ppt/slides/slide5.xml" Id="R454a5cc0a08d4703" /><Relationship Type="http://schemas.openxmlformats.org/officeDocument/2006/relationships/slide" Target="/ppt/slides/slide6.xml" Id="Rfcadcde89f3b44f1" /><Relationship Type="http://schemas.openxmlformats.org/officeDocument/2006/relationships/slide" Target="/ppt/slides/slide7.xml" Id="Rb8107abb60f145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7b9027a15c40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47557fbd6482b" /><Relationship Type="http://schemas.openxmlformats.org/officeDocument/2006/relationships/theme" Target="/ppt/slideMasters/theme/theme1.xml" Id="R06bfd974e6a248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647557fbd648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3e6e4243c4c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f4f94b52948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87fcb48934c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55a1b22524c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83da5b4b241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31442a70548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6088de0a34d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ROMA INVEST AS ble etablert [år] og holder til i Orkanger.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−2 269 484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969 288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9 030 674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VOLDEN MARIT SKJETNE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VOLDEN ROLF BJARNE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Marit Skjetne, Utsikten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7300 Orkanger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922 070 113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