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62162b50f144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7d349b48864c03"/>
  </p:sldMasterIdLst>
  <p:sldIdLst>
    <p:sldId xmlns:r="http://schemas.openxmlformats.org/officeDocument/2006/relationships" id="256" r:id="R7fc73c47877442a6"/>
    <p:sldId xmlns:r="http://schemas.openxmlformats.org/officeDocument/2006/relationships" id="257" r:id="R67614bf8b9054326"/>
    <p:sldId xmlns:r="http://schemas.openxmlformats.org/officeDocument/2006/relationships" id="258" r:id="R87d79a9df4a34e5a"/>
    <p:sldId xmlns:r="http://schemas.openxmlformats.org/officeDocument/2006/relationships" id="259" r:id="R1183997c02f64c67"/>
    <p:sldId xmlns:r="http://schemas.openxmlformats.org/officeDocument/2006/relationships" id="260" r:id="Rfdd589545a2248ae"/>
    <p:sldId xmlns:r="http://schemas.openxmlformats.org/officeDocument/2006/relationships" id="261" r:id="Re0eb6ecff4f84e76"/>
    <p:sldId xmlns:r="http://schemas.openxmlformats.org/officeDocument/2006/relationships" id="262" r:id="R95284abc6dff4e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d349b48864c03" /><Relationship Type="http://schemas.openxmlformats.org/officeDocument/2006/relationships/slide" Target="/ppt/slides/slide1.xml" Id="R7fc73c47877442a6" /><Relationship Type="http://schemas.openxmlformats.org/officeDocument/2006/relationships/slide" Target="/ppt/slides/slide2.xml" Id="R67614bf8b9054326" /><Relationship Type="http://schemas.openxmlformats.org/officeDocument/2006/relationships/slide" Target="/ppt/slides/slide3.xml" Id="R87d79a9df4a34e5a" /><Relationship Type="http://schemas.openxmlformats.org/officeDocument/2006/relationships/slide" Target="/ppt/slides/slide4.xml" Id="R1183997c02f64c67" /><Relationship Type="http://schemas.openxmlformats.org/officeDocument/2006/relationships/slide" Target="/ppt/slides/slide5.xml" Id="Rfdd589545a2248ae" /><Relationship Type="http://schemas.openxmlformats.org/officeDocument/2006/relationships/slide" Target="/ppt/slides/slide6.xml" Id="Re0eb6ecff4f84e76" /><Relationship Type="http://schemas.openxmlformats.org/officeDocument/2006/relationships/slide" Target="/ppt/slides/slide7.xml" Id="R95284abc6dff4e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b9e7b493884e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6a533b3294842" /><Relationship Type="http://schemas.openxmlformats.org/officeDocument/2006/relationships/theme" Target="/ppt/slideMasters/theme/theme1.xml" Id="Rbaa2457424df41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76a533b32948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163443de24a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a0d28c93941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633a825fe4c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28e85d4f248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a206a72b64b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2f79e9c554a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cc6a669f746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PGA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806 113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1 936 868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2 813 545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GUNNAR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922 084 521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