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2c1dd5593346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e8f898c9da412c"/>
  </p:sldMasterIdLst>
  <p:sldIdLst>
    <p:sldId xmlns:r="http://schemas.openxmlformats.org/officeDocument/2006/relationships" id="256" r:id="Rf22c0d137b6448d0"/>
    <p:sldId xmlns:r="http://schemas.openxmlformats.org/officeDocument/2006/relationships" id="257" r:id="R910f867b615b4e21"/>
    <p:sldId xmlns:r="http://schemas.openxmlformats.org/officeDocument/2006/relationships" id="258" r:id="R068dd740e8204146"/>
    <p:sldId xmlns:r="http://schemas.openxmlformats.org/officeDocument/2006/relationships" id="259" r:id="R3cc07b9f15744f11"/>
    <p:sldId xmlns:r="http://schemas.openxmlformats.org/officeDocument/2006/relationships" id="260" r:id="R4fcd63534a6f4a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8f898c9da412c" /><Relationship Type="http://schemas.openxmlformats.org/officeDocument/2006/relationships/slide" Target="/ppt/slides/slide1.xml" Id="Rf22c0d137b6448d0" /><Relationship Type="http://schemas.openxmlformats.org/officeDocument/2006/relationships/slide" Target="/ppt/slides/slide2.xml" Id="R910f867b615b4e21" /><Relationship Type="http://schemas.openxmlformats.org/officeDocument/2006/relationships/slide" Target="/ppt/slides/slide3.xml" Id="R068dd740e8204146" /><Relationship Type="http://schemas.openxmlformats.org/officeDocument/2006/relationships/slide" Target="/ppt/slides/slide4.xml" Id="R3cc07b9f15744f11" /><Relationship Type="http://schemas.openxmlformats.org/officeDocument/2006/relationships/slide" Target="/ppt/slides/slide5.xml" Id="R4fcd63534a6f4a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b43203ce84e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a575764824f0d" /><Relationship Type="http://schemas.openxmlformats.org/officeDocument/2006/relationships/theme" Target="/ppt/slideMasters/theme/theme1.xml" Id="R65525868a96841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8a57576482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cf425fa1a40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8372ccef746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0e87e8d374e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20f9aef70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6cce00b6a44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HELSE UTSTYR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HELSE UTSTYR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