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69209258664f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ff6442abb740c1"/>
  </p:sldMasterIdLst>
  <p:sldIdLst>
    <p:sldId xmlns:r="http://schemas.openxmlformats.org/officeDocument/2006/relationships" id="256" r:id="Ra5fa6ec1fe9941f5"/>
    <p:sldId xmlns:r="http://schemas.openxmlformats.org/officeDocument/2006/relationships" id="257" r:id="R3684e6b159554e33"/>
    <p:sldId xmlns:r="http://schemas.openxmlformats.org/officeDocument/2006/relationships" id="258" r:id="R0da1759108a34b85"/>
    <p:sldId xmlns:r="http://schemas.openxmlformats.org/officeDocument/2006/relationships" id="259" r:id="R88314a6e3f214c7b"/>
    <p:sldId xmlns:r="http://schemas.openxmlformats.org/officeDocument/2006/relationships" id="260" r:id="R59bc9f310bee4238"/>
    <p:sldId xmlns:r="http://schemas.openxmlformats.org/officeDocument/2006/relationships" id="261" r:id="Ra402e1d581ec463b"/>
    <p:sldId xmlns:r="http://schemas.openxmlformats.org/officeDocument/2006/relationships" id="262" r:id="R772a3a1f9db444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f6442abb740c1" /><Relationship Type="http://schemas.openxmlformats.org/officeDocument/2006/relationships/slide" Target="/ppt/slides/slide1.xml" Id="Ra5fa6ec1fe9941f5" /><Relationship Type="http://schemas.openxmlformats.org/officeDocument/2006/relationships/slide" Target="/ppt/slides/slide2.xml" Id="R3684e6b159554e33" /><Relationship Type="http://schemas.openxmlformats.org/officeDocument/2006/relationships/slide" Target="/ppt/slides/slide3.xml" Id="R0da1759108a34b85" /><Relationship Type="http://schemas.openxmlformats.org/officeDocument/2006/relationships/slide" Target="/ppt/slides/slide4.xml" Id="R88314a6e3f214c7b" /><Relationship Type="http://schemas.openxmlformats.org/officeDocument/2006/relationships/slide" Target="/ppt/slides/slide5.xml" Id="R59bc9f310bee4238" /><Relationship Type="http://schemas.openxmlformats.org/officeDocument/2006/relationships/slide" Target="/ppt/slides/slide6.xml" Id="Ra402e1d581ec463b" /><Relationship Type="http://schemas.openxmlformats.org/officeDocument/2006/relationships/slide" Target="/ppt/slides/slide7.xml" Id="R772a3a1f9db444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0648f746694f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11cefda274ccf" /><Relationship Type="http://schemas.openxmlformats.org/officeDocument/2006/relationships/theme" Target="/ppt/slideMasters/theme/theme1.xml" Id="Rc0541ff6a3124a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911cefda274c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90c9acef944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47e6f19d24a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f747734a44a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21b45d5b748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77fb8e2d84a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b610134bb4a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432e7f22140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VIDDA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VIDDA BYGG AS ble etablert [år] og holder til i Uvdal.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7 342 746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−477 174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490 796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1 704 400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BRANDSGÅRD ØYVIND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SIMENSEN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863, Nore og Uvdal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3632 Uvdal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922 090 149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