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02e97b1b7d46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f16fb6d4d24e72"/>
  </p:sldMasterIdLst>
  <p:sldIdLst>
    <p:sldId xmlns:r="http://schemas.openxmlformats.org/officeDocument/2006/relationships" id="256" r:id="R5f2100083d80424a"/>
    <p:sldId xmlns:r="http://schemas.openxmlformats.org/officeDocument/2006/relationships" id="257" r:id="Rcf458fa249634c3f"/>
    <p:sldId xmlns:r="http://schemas.openxmlformats.org/officeDocument/2006/relationships" id="258" r:id="Ra735d0b7785b4f4f"/>
    <p:sldId xmlns:r="http://schemas.openxmlformats.org/officeDocument/2006/relationships" id="259" r:id="R7c88ec1b2d9b45d5"/>
    <p:sldId xmlns:r="http://schemas.openxmlformats.org/officeDocument/2006/relationships" id="260" r:id="Raa2f58514ae042dd"/>
    <p:sldId xmlns:r="http://schemas.openxmlformats.org/officeDocument/2006/relationships" id="261" r:id="R2c110eea9c1e41ac"/>
    <p:sldId xmlns:r="http://schemas.openxmlformats.org/officeDocument/2006/relationships" id="262" r:id="Rad35754facdd43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f16fb6d4d24e72" /><Relationship Type="http://schemas.openxmlformats.org/officeDocument/2006/relationships/slide" Target="/ppt/slides/slide1.xml" Id="R5f2100083d80424a" /><Relationship Type="http://schemas.openxmlformats.org/officeDocument/2006/relationships/slide" Target="/ppt/slides/slide2.xml" Id="Rcf458fa249634c3f" /><Relationship Type="http://schemas.openxmlformats.org/officeDocument/2006/relationships/slide" Target="/ppt/slides/slide3.xml" Id="Ra735d0b7785b4f4f" /><Relationship Type="http://schemas.openxmlformats.org/officeDocument/2006/relationships/slide" Target="/ppt/slides/slide4.xml" Id="R7c88ec1b2d9b45d5" /><Relationship Type="http://schemas.openxmlformats.org/officeDocument/2006/relationships/slide" Target="/ppt/slides/slide5.xml" Id="Raa2f58514ae042dd" /><Relationship Type="http://schemas.openxmlformats.org/officeDocument/2006/relationships/slide" Target="/ppt/slides/slide6.xml" Id="R2c110eea9c1e41ac" /><Relationship Type="http://schemas.openxmlformats.org/officeDocument/2006/relationships/slide" Target="/ppt/slides/slide7.xml" Id="Rad35754facdd43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c489056c824e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e80c778e34f22" /><Relationship Type="http://schemas.openxmlformats.org/officeDocument/2006/relationships/theme" Target="/ppt/slideMasters/theme/theme1.xml" Id="Rda41fd6c283746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8e80c778e34f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824f191c940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52d13534c4d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e0e57093445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b4ca17cfa48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66d6be27d42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c7ffeb48945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0a2cf9f8643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MSL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MSL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245 380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1 560 887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1 681 205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LARSEN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Vækerøveien 191A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922 424 713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MSL INVEST AS</a:t>
            </a:r>
          </a:p>
        </p:txBody>
      </p:sp>
    </p:spTree>
  </p:cSld>
  <p:clrMapOvr>
    <a:masterClrMapping xmlns:a="http://schemas.openxmlformats.org/drawingml/2006/main"/>
  </p:clrMapOvr>
</p:sld>
</file>