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bdcba44d1744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7d2192cec04809"/>
  </p:sldMasterIdLst>
  <p:sldIdLst>
    <p:sldId xmlns:r="http://schemas.openxmlformats.org/officeDocument/2006/relationships" id="256" r:id="Rd75b68f5c1604f00"/>
    <p:sldId xmlns:r="http://schemas.openxmlformats.org/officeDocument/2006/relationships" id="257" r:id="R2d766628247a4d76"/>
    <p:sldId xmlns:r="http://schemas.openxmlformats.org/officeDocument/2006/relationships" id="258" r:id="R965e6cd9109e4713"/>
    <p:sldId xmlns:r="http://schemas.openxmlformats.org/officeDocument/2006/relationships" id="259" r:id="R1d07feff8d474f24"/>
    <p:sldId xmlns:r="http://schemas.openxmlformats.org/officeDocument/2006/relationships" id="260" r:id="R3fea5d62237041e7"/>
    <p:sldId xmlns:r="http://schemas.openxmlformats.org/officeDocument/2006/relationships" id="261" r:id="Re4e72e5da59d4031"/>
    <p:sldId xmlns:r="http://schemas.openxmlformats.org/officeDocument/2006/relationships" id="262" r:id="R28fd96168c9c4b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7d2192cec04809" /><Relationship Type="http://schemas.openxmlformats.org/officeDocument/2006/relationships/slide" Target="/ppt/slides/slide1.xml" Id="Rd75b68f5c1604f00" /><Relationship Type="http://schemas.openxmlformats.org/officeDocument/2006/relationships/slide" Target="/ppt/slides/slide2.xml" Id="R2d766628247a4d76" /><Relationship Type="http://schemas.openxmlformats.org/officeDocument/2006/relationships/slide" Target="/ppt/slides/slide3.xml" Id="R965e6cd9109e4713" /><Relationship Type="http://schemas.openxmlformats.org/officeDocument/2006/relationships/slide" Target="/ppt/slides/slide4.xml" Id="R1d07feff8d474f24" /><Relationship Type="http://schemas.openxmlformats.org/officeDocument/2006/relationships/slide" Target="/ppt/slides/slide5.xml" Id="R3fea5d62237041e7" /><Relationship Type="http://schemas.openxmlformats.org/officeDocument/2006/relationships/slide" Target="/ppt/slides/slide6.xml" Id="Re4e72e5da59d4031" /><Relationship Type="http://schemas.openxmlformats.org/officeDocument/2006/relationships/slide" Target="/ppt/slides/slide7.xml" Id="R28fd96168c9c4b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95561870584c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a3f7d46b04dff" /><Relationship Type="http://schemas.openxmlformats.org/officeDocument/2006/relationships/theme" Target="/ppt/slideMasters/theme/theme1.xml" Id="R08f24ac33c6c46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9a3f7d46b04d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e4e06ddcb43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6236d441a45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8bb14f9ae41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1b98dcd20442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94909ab404a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ac82f53284f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bb5d633894f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L.A.AA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L.A.AA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L.A.AA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L.A.AA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L.A.AA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L.A.AA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−516 806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L.A.AA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ARILD AAMODT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L.A.AA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922 431 183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L.A.AA HOLDING AS</a:t>
            </a:r>
          </a:p>
        </p:txBody>
      </p:sp>
    </p:spTree>
  </p:cSld>
  <p:clrMapOvr>
    <a:masterClrMapping xmlns:a="http://schemas.openxmlformats.org/drawingml/2006/main"/>
  </p:clrMapOvr>
</p:sld>
</file>