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d72afc76e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11da210974130"/>
  </p:sldMasterIdLst>
  <p:sldIdLst>
    <p:sldId xmlns:r="http://schemas.openxmlformats.org/officeDocument/2006/relationships" id="256" r:id="Rbb2556059b1c468b"/>
    <p:sldId xmlns:r="http://schemas.openxmlformats.org/officeDocument/2006/relationships" id="257" r:id="R6b24401b9a064ec6"/>
    <p:sldId xmlns:r="http://schemas.openxmlformats.org/officeDocument/2006/relationships" id="258" r:id="R43202bb877054d25"/>
    <p:sldId xmlns:r="http://schemas.openxmlformats.org/officeDocument/2006/relationships" id="259" r:id="R8ad2ae7b656b47d3"/>
    <p:sldId xmlns:r="http://schemas.openxmlformats.org/officeDocument/2006/relationships" id="260" r:id="Ra36b9943555842a6"/>
    <p:sldId xmlns:r="http://schemas.openxmlformats.org/officeDocument/2006/relationships" id="261" r:id="R650e70756f2e45fa"/>
    <p:sldId xmlns:r="http://schemas.openxmlformats.org/officeDocument/2006/relationships" id="262" r:id="R887cfc9f1f61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11da210974130" /><Relationship Type="http://schemas.openxmlformats.org/officeDocument/2006/relationships/slide" Target="/ppt/slides/slide1.xml" Id="Rbb2556059b1c468b" /><Relationship Type="http://schemas.openxmlformats.org/officeDocument/2006/relationships/slide" Target="/ppt/slides/slide2.xml" Id="R6b24401b9a064ec6" /><Relationship Type="http://schemas.openxmlformats.org/officeDocument/2006/relationships/slide" Target="/ppt/slides/slide3.xml" Id="R43202bb877054d25" /><Relationship Type="http://schemas.openxmlformats.org/officeDocument/2006/relationships/slide" Target="/ppt/slides/slide4.xml" Id="R8ad2ae7b656b47d3" /><Relationship Type="http://schemas.openxmlformats.org/officeDocument/2006/relationships/slide" Target="/ppt/slides/slide5.xml" Id="Ra36b9943555842a6" /><Relationship Type="http://schemas.openxmlformats.org/officeDocument/2006/relationships/slide" Target="/ppt/slides/slide6.xml" Id="R650e70756f2e45fa" /><Relationship Type="http://schemas.openxmlformats.org/officeDocument/2006/relationships/slide" Target="/ppt/slides/slide7.xml" Id="R887cfc9f1f61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54f2efb19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b65171204eee" /><Relationship Type="http://schemas.openxmlformats.org/officeDocument/2006/relationships/theme" Target="/ppt/slideMasters/theme/theme1.xml" Id="R95cbc320012146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7b6517120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f3ade18c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aa6f265e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e9e786f45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fffc1932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6331af9f4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bb7bb8b55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d9666fc6a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MONTGOMERY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MONTGOMERY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MORITS ALEXANDER SKAUGEN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922 540 586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