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558472056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390bc9be542f1"/>
  </p:sldMasterIdLst>
  <p:sldIdLst>
    <p:sldId xmlns:r="http://schemas.openxmlformats.org/officeDocument/2006/relationships" id="256" r:id="R95c5e948420d4b58"/>
    <p:sldId xmlns:r="http://schemas.openxmlformats.org/officeDocument/2006/relationships" id="257" r:id="R86317611821a4f75"/>
    <p:sldId xmlns:r="http://schemas.openxmlformats.org/officeDocument/2006/relationships" id="258" r:id="Re92294082ed146d6"/>
    <p:sldId xmlns:r="http://schemas.openxmlformats.org/officeDocument/2006/relationships" id="259" r:id="R9772c959abe54897"/>
    <p:sldId xmlns:r="http://schemas.openxmlformats.org/officeDocument/2006/relationships" id="260" r:id="R281acb37b83a44b7"/>
    <p:sldId xmlns:r="http://schemas.openxmlformats.org/officeDocument/2006/relationships" id="261" r:id="R876f3aa4c63a4f04"/>
    <p:sldId xmlns:r="http://schemas.openxmlformats.org/officeDocument/2006/relationships" id="262" r:id="R423dec35e2d8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390bc9be542f1" /><Relationship Type="http://schemas.openxmlformats.org/officeDocument/2006/relationships/slide" Target="/ppt/slides/slide1.xml" Id="R95c5e948420d4b58" /><Relationship Type="http://schemas.openxmlformats.org/officeDocument/2006/relationships/slide" Target="/ppt/slides/slide2.xml" Id="R86317611821a4f75" /><Relationship Type="http://schemas.openxmlformats.org/officeDocument/2006/relationships/slide" Target="/ppt/slides/slide3.xml" Id="Re92294082ed146d6" /><Relationship Type="http://schemas.openxmlformats.org/officeDocument/2006/relationships/slide" Target="/ppt/slides/slide4.xml" Id="R9772c959abe54897" /><Relationship Type="http://schemas.openxmlformats.org/officeDocument/2006/relationships/slide" Target="/ppt/slides/slide5.xml" Id="R281acb37b83a44b7" /><Relationship Type="http://schemas.openxmlformats.org/officeDocument/2006/relationships/slide" Target="/ppt/slides/slide6.xml" Id="R876f3aa4c63a4f04" /><Relationship Type="http://schemas.openxmlformats.org/officeDocument/2006/relationships/slide" Target="/ppt/slides/slide7.xml" Id="R423dec35e2d8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b85550be6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447d193f460d" /><Relationship Type="http://schemas.openxmlformats.org/officeDocument/2006/relationships/theme" Target="/ppt/slideMasters/theme/theme1.xml" Id="R8304b3e6130f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5447d193f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131a7018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f50c26c10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22121b4f4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129cebd5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4659f625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9e20a7dac44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bab2502ea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