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718a03746d4b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422b873e64df5"/>
  </p:sldMasterIdLst>
  <p:sldIdLst>
    <p:sldId xmlns:r="http://schemas.openxmlformats.org/officeDocument/2006/relationships" id="256" r:id="Re61b7cbf69dc48dd"/>
    <p:sldId xmlns:r="http://schemas.openxmlformats.org/officeDocument/2006/relationships" id="257" r:id="Rbdbd67cddc334dcc"/>
    <p:sldId xmlns:r="http://schemas.openxmlformats.org/officeDocument/2006/relationships" id="258" r:id="R050c6889751f4b23"/>
    <p:sldId xmlns:r="http://schemas.openxmlformats.org/officeDocument/2006/relationships" id="259" r:id="R24e0a0771c224b56"/>
    <p:sldId xmlns:r="http://schemas.openxmlformats.org/officeDocument/2006/relationships" id="260" r:id="R64ba4199411640bf"/>
    <p:sldId xmlns:r="http://schemas.openxmlformats.org/officeDocument/2006/relationships" id="261" r:id="R25ae328dca5a41bd"/>
    <p:sldId xmlns:r="http://schemas.openxmlformats.org/officeDocument/2006/relationships" id="262" r:id="Rf449423acf44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422b873e64df5" /><Relationship Type="http://schemas.openxmlformats.org/officeDocument/2006/relationships/slide" Target="/ppt/slides/slide1.xml" Id="Re61b7cbf69dc48dd" /><Relationship Type="http://schemas.openxmlformats.org/officeDocument/2006/relationships/slide" Target="/ppt/slides/slide2.xml" Id="Rbdbd67cddc334dcc" /><Relationship Type="http://schemas.openxmlformats.org/officeDocument/2006/relationships/slide" Target="/ppt/slides/slide3.xml" Id="R050c6889751f4b23" /><Relationship Type="http://schemas.openxmlformats.org/officeDocument/2006/relationships/slide" Target="/ppt/slides/slide4.xml" Id="R24e0a0771c224b56" /><Relationship Type="http://schemas.openxmlformats.org/officeDocument/2006/relationships/slide" Target="/ppt/slides/slide5.xml" Id="R64ba4199411640bf" /><Relationship Type="http://schemas.openxmlformats.org/officeDocument/2006/relationships/slide" Target="/ppt/slides/slide6.xml" Id="R25ae328dca5a41bd" /><Relationship Type="http://schemas.openxmlformats.org/officeDocument/2006/relationships/slide" Target="/ppt/slides/slide7.xml" Id="Rf449423acf44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926f11cbd46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afdb5f0d74cc3" /><Relationship Type="http://schemas.openxmlformats.org/officeDocument/2006/relationships/theme" Target="/ppt/slideMasters/theme/theme1.xml" Id="R1c56357a304e44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afdb5f0d74c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71579f38349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3ff366d1d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533e34ba5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ba2ec0080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75951d59f41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07b480a0b42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dce99125d45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OUR BEAUTY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OUR BEAUTY AS ble etablert [år] og holder til i Karasjok.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657 990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−141 216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−230 771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 ANNE MAARIT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Bieskkángeaidnu 243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9736 Karasjok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922 573 255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