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8b562abb62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93b0027c044503"/>
  </p:sldMasterIdLst>
  <p:sldIdLst>
    <p:sldId xmlns:r="http://schemas.openxmlformats.org/officeDocument/2006/relationships" id="256" r:id="R93e0b3e07c804b2b"/>
    <p:sldId xmlns:r="http://schemas.openxmlformats.org/officeDocument/2006/relationships" id="257" r:id="R9fe6265d2e11495c"/>
    <p:sldId xmlns:r="http://schemas.openxmlformats.org/officeDocument/2006/relationships" id="258" r:id="Rcfe1059da688413f"/>
    <p:sldId xmlns:r="http://schemas.openxmlformats.org/officeDocument/2006/relationships" id="259" r:id="R4fc84691314e49e8"/>
    <p:sldId xmlns:r="http://schemas.openxmlformats.org/officeDocument/2006/relationships" id="260" r:id="R4328911e662c4982"/>
    <p:sldId xmlns:r="http://schemas.openxmlformats.org/officeDocument/2006/relationships" id="261" r:id="Re9a63a399eda4497"/>
    <p:sldId xmlns:r="http://schemas.openxmlformats.org/officeDocument/2006/relationships" id="262" r:id="Rce4c2720f7cc47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3b0027c044503" /><Relationship Type="http://schemas.openxmlformats.org/officeDocument/2006/relationships/slide" Target="/ppt/slides/slide1.xml" Id="R93e0b3e07c804b2b" /><Relationship Type="http://schemas.openxmlformats.org/officeDocument/2006/relationships/slide" Target="/ppt/slides/slide2.xml" Id="R9fe6265d2e11495c" /><Relationship Type="http://schemas.openxmlformats.org/officeDocument/2006/relationships/slide" Target="/ppt/slides/slide3.xml" Id="Rcfe1059da688413f" /><Relationship Type="http://schemas.openxmlformats.org/officeDocument/2006/relationships/slide" Target="/ppt/slides/slide4.xml" Id="R4fc84691314e49e8" /><Relationship Type="http://schemas.openxmlformats.org/officeDocument/2006/relationships/slide" Target="/ppt/slides/slide5.xml" Id="R4328911e662c4982" /><Relationship Type="http://schemas.openxmlformats.org/officeDocument/2006/relationships/slide" Target="/ppt/slides/slide6.xml" Id="Re9a63a399eda4497" /><Relationship Type="http://schemas.openxmlformats.org/officeDocument/2006/relationships/slide" Target="/ppt/slides/slide7.xml" Id="Rce4c2720f7cc47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412e79cfb4c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b572ae06641ad" /><Relationship Type="http://schemas.openxmlformats.org/officeDocument/2006/relationships/theme" Target="/ppt/slideMasters/theme/theme1.xml" Id="Rb379eaf6b3c2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2b572ae06641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fce310c174a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c935c89b34e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8e912a0444e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a6134789342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5ab2d88ea47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89f5be6b44f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55007d2044b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TIMBERBYGG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106 090 887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3 621 376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