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673425cb2849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219faf47d84711"/>
  </p:sldMasterIdLst>
  <p:sldIdLst>
    <p:sldId xmlns:r="http://schemas.openxmlformats.org/officeDocument/2006/relationships" id="256" r:id="Rdeff154ea2ee45cd"/>
    <p:sldId xmlns:r="http://schemas.openxmlformats.org/officeDocument/2006/relationships" id="257" r:id="Rf59fa2a60d7d4db0"/>
    <p:sldId xmlns:r="http://schemas.openxmlformats.org/officeDocument/2006/relationships" id="258" r:id="Re8b0297ebabf4e9e"/>
    <p:sldId xmlns:r="http://schemas.openxmlformats.org/officeDocument/2006/relationships" id="259" r:id="R31d6874edab243c9"/>
    <p:sldId xmlns:r="http://schemas.openxmlformats.org/officeDocument/2006/relationships" id="260" r:id="R3630d950b9d34a3d"/>
    <p:sldId xmlns:r="http://schemas.openxmlformats.org/officeDocument/2006/relationships" id="261" r:id="Rb43597416a2344e1"/>
    <p:sldId xmlns:r="http://schemas.openxmlformats.org/officeDocument/2006/relationships" id="262" r:id="Rf6ef9a9dde0344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219faf47d84711" /><Relationship Type="http://schemas.openxmlformats.org/officeDocument/2006/relationships/slide" Target="/ppt/slides/slide1.xml" Id="Rdeff154ea2ee45cd" /><Relationship Type="http://schemas.openxmlformats.org/officeDocument/2006/relationships/slide" Target="/ppt/slides/slide2.xml" Id="Rf59fa2a60d7d4db0" /><Relationship Type="http://schemas.openxmlformats.org/officeDocument/2006/relationships/slide" Target="/ppt/slides/slide3.xml" Id="Re8b0297ebabf4e9e" /><Relationship Type="http://schemas.openxmlformats.org/officeDocument/2006/relationships/slide" Target="/ppt/slides/slide4.xml" Id="R31d6874edab243c9" /><Relationship Type="http://schemas.openxmlformats.org/officeDocument/2006/relationships/slide" Target="/ppt/slides/slide5.xml" Id="R3630d950b9d34a3d" /><Relationship Type="http://schemas.openxmlformats.org/officeDocument/2006/relationships/slide" Target="/ppt/slides/slide6.xml" Id="Rb43597416a2344e1" /><Relationship Type="http://schemas.openxmlformats.org/officeDocument/2006/relationships/slide" Target="/ppt/slides/slide7.xml" Id="Rf6ef9a9dde0344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15a053795b4d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53fe84fc44ed6" /><Relationship Type="http://schemas.openxmlformats.org/officeDocument/2006/relationships/theme" Target="/ppt/slideMasters/theme/theme1.xml" Id="Ra28b3b37d3ad4f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653fe84fc44e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755f1cee047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2f67899144b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55e37061741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f90222a7047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3662fca4145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3c90a411f49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956bc9e0341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VITAL HELSE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VITAL HELSE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VITAL HELSE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VITAL HELSE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VITAL HELSE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VITAL HELSE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642 784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VITAL HELSE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BENEDICTE MIDTBØ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MIDTBØ MARIANNE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VITAL HELSE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Karmsundgata 208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922 596 921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VITAL HELSE AS</a:t>
            </a:r>
          </a:p>
        </p:txBody>
      </p:sp>
    </p:spTree>
  </p:cSld>
  <p:clrMapOvr>
    <a:masterClrMapping xmlns:a="http://schemas.openxmlformats.org/drawingml/2006/main"/>
  </p:clrMapOvr>
</p:sld>
</file>