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9d8bc6787242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3dbbb220c44e67"/>
  </p:sldMasterIdLst>
  <p:sldIdLst>
    <p:sldId xmlns:r="http://schemas.openxmlformats.org/officeDocument/2006/relationships" id="256" r:id="Reed55e6d985f4fba"/>
    <p:sldId xmlns:r="http://schemas.openxmlformats.org/officeDocument/2006/relationships" id="257" r:id="Rdcbc124669bf490f"/>
    <p:sldId xmlns:r="http://schemas.openxmlformats.org/officeDocument/2006/relationships" id="258" r:id="R52fc02b8b6b8483b"/>
    <p:sldId xmlns:r="http://schemas.openxmlformats.org/officeDocument/2006/relationships" id="259" r:id="R9e45a13ddc084b64"/>
    <p:sldId xmlns:r="http://schemas.openxmlformats.org/officeDocument/2006/relationships" id="260" r:id="R9c9dfacb67e54b02"/>
    <p:sldId xmlns:r="http://schemas.openxmlformats.org/officeDocument/2006/relationships" id="261" r:id="R7428aeec9ff449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3dbbb220c44e67" /><Relationship Type="http://schemas.openxmlformats.org/officeDocument/2006/relationships/slide" Target="/ppt/slides/slide1.xml" Id="Reed55e6d985f4fba" /><Relationship Type="http://schemas.openxmlformats.org/officeDocument/2006/relationships/slide" Target="/ppt/slides/slide2.xml" Id="Rdcbc124669bf490f" /><Relationship Type="http://schemas.openxmlformats.org/officeDocument/2006/relationships/slide" Target="/ppt/slides/slide3.xml" Id="R52fc02b8b6b8483b" /><Relationship Type="http://schemas.openxmlformats.org/officeDocument/2006/relationships/slide" Target="/ppt/slides/slide4.xml" Id="R9e45a13ddc084b64" /><Relationship Type="http://schemas.openxmlformats.org/officeDocument/2006/relationships/slide" Target="/ppt/slides/slide5.xml" Id="R9c9dfacb67e54b02" /><Relationship Type="http://schemas.openxmlformats.org/officeDocument/2006/relationships/slide" Target="/ppt/slides/slide6.xml" Id="R7428aeec9ff449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9c337e809548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6d6d84d874ab0" /><Relationship Type="http://schemas.openxmlformats.org/officeDocument/2006/relationships/theme" Target="/ppt/slideMasters/theme/theme1.xml" Id="R471e17ea4eca48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46d6d84d874a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62088a55f45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717f546e646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74a183efc47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ab45ca10a49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3fc8fd2b948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203b8d9f94f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NAILED 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NAILED IT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922 601 607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