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6eed4cbe0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c8fc3fac048ce"/>
  </p:sldMasterIdLst>
  <p:sldIdLst>
    <p:sldId xmlns:r="http://schemas.openxmlformats.org/officeDocument/2006/relationships" id="256" r:id="R44234bb4bf6848ed"/>
    <p:sldId xmlns:r="http://schemas.openxmlformats.org/officeDocument/2006/relationships" id="257" r:id="Re04b34e74e334f30"/>
    <p:sldId xmlns:r="http://schemas.openxmlformats.org/officeDocument/2006/relationships" id="258" r:id="R44f58d9e75ce4636"/>
    <p:sldId xmlns:r="http://schemas.openxmlformats.org/officeDocument/2006/relationships" id="259" r:id="Rcb2457fda33f49da"/>
    <p:sldId xmlns:r="http://schemas.openxmlformats.org/officeDocument/2006/relationships" id="260" r:id="R2c9baba5fa4e46a1"/>
    <p:sldId xmlns:r="http://schemas.openxmlformats.org/officeDocument/2006/relationships" id="261" r:id="R072071f0e5294b7f"/>
    <p:sldId xmlns:r="http://schemas.openxmlformats.org/officeDocument/2006/relationships" id="262" r:id="R2dce991438f5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c8fc3fac048ce" /><Relationship Type="http://schemas.openxmlformats.org/officeDocument/2006/relationships/slide" Target="/ppt/slides/slide1.xml" Id="R44234bb4bf6848ed" /><Relationship Type="http://schemas.openxmlformats.org/officeDocument/2006/relationships/slide" Target="/ppt/slides/slide2.xml" Id="Re04b34e74e334f30" /><Relationship Type="http://schemas.openxmlformats.org/officeDocument/2006/relationships/slide" Target="/ppt/slides/slide3.xml" Id="R44f58d9e75ce4636" /><Relationship Type="http://schemas.openxmlformats.org/officeDocument/2006/relationships/slide" Target="/ppt/slides/slide4.xml" Id="Rcb2457fda33f49da" /><Relationship Type="http://schemas.openxmlformats.org/officeDocument/2006/relationships/slide" Target="/ppt/slides/slide5.xml" Id="R2c9baba5fa4e46a1" /><Relationship Type="http://schemas.openxmlformats.org/officeDocument/2006/relationships/slide" Target="/ppt/slides/slide6.xml" Id="R072071f0e5294b7f" /><Relationship Type="http://schemas.openxmlformats.org/officeDocument/2006/relationships/slide" Target="/ppt/slides/slide7.xml" Id="R2dce991438f5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b7c610fef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ae5e61514823" /><Relationship Type="http://schemas.openxmlformats.org/officeDocument/2006/relationships/theme" Target="/ppt/slideMasters/theme/theme1.xml" Id="Rf2e71f607c42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aae5e6151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cb13a0c1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95f8caaf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bbb9235e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e9c2d96b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db35bd4f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b9a6b6d5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38726736f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FOLGEFONNA 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FOLGEFONNA WERGELAND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VALLE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Halvorshagen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