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b187c9ce0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87944250f4d03"/>
  </p:sldMasterIdLst>
  <p:sldIdLst>
    <p:sldId xmlns:r="http://schemas.openxmlformats.org/officeDocument/2006/relationships" id="256" r:id="R3e59b13ae2c547b1"/>
    <p:sldId xmlns:r="http://schemas.openxmlformats.org/officeDocument/2006/relationships" id="257" r:id="R3596706373d4455c"/>
    <p:sldId xmlns:r="http://schemas.openxmlformats.org/officeDocument/2006/relationships" id="258" r:id="R19acb1f9ff6c43a5"/>
    <p:sldId xmlns:r="http://schemas.openxmlformats.org/officeDocument/2006/relationships" id="259" r:id="R8b5deaa1b1624813"/>
    <p:sldId xmlns:r="http://schemas.openxmlformats.org/officeDocument/2006/relationships" id="260" r:id="Radbcb7b9f05e42f5"/>
    <p:sldId xmlns:r="http://schemas.openxmlformats.org/officeDocument/2006/relationships" id="261" r:id="Rfc4cc4dfbead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87944250f4d03" /><Relationship Type="http://schemas.openxmlformats.org/officeDocument/2006/relationships/slide" Target="/ppt/slides/slide1.xml" Id="R3e59b13ae2c547b1" /><Relationship Type="http://schemas.openxmlformats.org/officeDocument/2006/relationships/slide" Target="/ppt/slides/slide2.xml" Id="R3596706373d4455c" /><Relationship Type="http://schemas.openxmlformats.org/officeDocument/2006/relationships/slide" Target="/ppt/slides/slide3.xml" Id="R19acb1f9ff6c43a5" /><Relationship Type="http://schemas.openxmlformats.org/officeDocument/2006/relationships/slide" Target="/ppt/slides/slide4.xml" Id="R8b5deaa1b1624813" /><Relationship Type="http://schemas.openxmlformats.org/officeDocument/2006/relationships/slide" Target="/ppt/slides/slide5.xml" Id="Radbcb7b9f05e42f5" /><Relationship Type="http://schemas.openxmlformats.org/officeDocument/2006/relationships/slide" Target="/ppt/slides/slide6.xml" Id="Rfc4cc4dfbead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e1a4df5bd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1b909d9c4171" /><Relationship Type="http://schemas.openxmlformats.org/officeDocument/2006/relationships/theme" Target="/ppt/slideMasters/theme/theme1.xml" Id="R6357b71c1bcf48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11b909d9c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c0700179b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ce0c50414f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8d0e4e57a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6d467276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4f2aa08d2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4fcf26d4846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4362 Vigrestad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MSAA AS</a:t>
            </a:r>
          </a:p>
        </p:txBody>
      </p:sp>
    </p:spTree>
  </p:cSld>
  <p:clrMapOvr>
    <a:masterClrMapping xmlns:a="http://schemas.openxmlformats.org/drawingml/2006/main"/>
  </p:clrMapOvr>
</p:sld>
</file>