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89c4359a4a40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2a1d41aba94ab8"/>
  </p:sldMasterIdLst>
  <p:sldIdLst>
    <p:sldId xmlns:r="http://schemas.openxmlformats.org/officeDocument/2006/relationships" id="256" r:id="R7b9d527e886f4421"/>
    <p:sldId xmlns:r="http://schemas.openxmlformats.org/officeDocument/2006/relationships" id="257" r:id="Rb1537d14819f43b4"/>
    <p:sldId xmlns:r="http://schemas.openxmlformats.org/officeDocument/2006/relationships" id="258" r:id="Re2b26b1e87c7486e"/>
    <p:sldId xmlns:r="http://schemas.openxmlformats.org/officeDocument/2006/relationships" id="259" r:id="R260ca9d2dec04147"/>
    <p:sldId xmlns:r="http://schemas.openxmlformats.org/officeDocument/2006/relationships" id="260" r:id="R4e9ab8be11aa4502"/>
    <p:sldId xmlns:r="http://schemas.openxmlformats.org/officeDocument/2006/relationships" id="261" r:id="Rfaaf98c367594aad"/>
    <p:sldId xmlns:r="http://schemas.openxmlformats.org/officeDocument/2006/relationships" id="262" r:id="R0bcc5ea22fa449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2a1d41aba94ab8" /><Relationship Type="http://schemas.openxmlformats.org/officeDocument/2006/relationships/slide" Target="/ppt/slides/slide1.xml" Id="R7b9d527e886f4421" /><Relationship Type="http://schemas.openxmlformats.org/officeDocument/2006/relationships/slide" Target="/ppt/slides/slide2.xml" Id="Rb1537d14819f43b4" /><Relationship Type="http://schemas.openxmlformats.org/officeDocument/2006/relationships/slide" Target="/ppt/slides/slide3.xml" Id="Re2b26b1e87c7486e" /><Relationship Type="http://schemas.openxmlformats.org/officeDocument/2006/relationships/slide" Target="/ppt/slides/slide4.xml" Id="R260ca9d2dec04147" /><Relationship Type="http://schemas.openxmlformats.org/officeDocument/2006/relationships/slide" Target="/ppt/slides/slide5.xml" Id="R4e9ab8be11aa4502" /><Relationship Type="http://schemas.openxmlformats.org/officeDocument/2006/relationships/slide" Target="/ppt/slides/slide6.xml" Id="Rfaaf98c367594aad" /><Relationship Type="http://schemas.openxmlformats.org/officeDocument/2006/relationships/slide" Target="/ppt/slides/slide7.xml" Id="R0bcc5ea22fa449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ab96d3693242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aec34c1cf454b" /><Relationship Type="http://schemas.openxmlformats.org/officeDocument/2006/relationships/theme" Target="/ppt/slideMasters/theme/theme1.xml" Id="Rd363a9de164447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caec34c1cf45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8ebd822894a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41ad917a64f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eadc90a7d41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7adcd0d994a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bce12ba2e41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bb9d840224c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81e341b9d46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MSAA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MSAA AS ble etablert [år] og holder til i Vigrestad.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7 560 214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70 030 983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80 572 121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AARSLAND MARTIN SVENSEN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Fabrikkvegen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4362 Vigrestad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922 651 663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