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4d9e0a5b124a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ca248e57344bbe"/>
  </p:sldMasterIdLst>
  <p:sldIdLst>
    <p:sldId xmlns:r="http://schemas.openxmlformats.org/officeDocument/2006/relationships" id="256" r:id="R9bcf67b88da04d82"/>
    <p:sldId xmlns:r="http://schemas.openxmlformats.org/officeDocument/2006/relationships" id="257" r:id="R087dc59424c34326"/>
    <p:sldId xmlns:r="http://schemas.openxmlformats.org/officeDocument/2006/relationships" id="258" r:id="R6722fe3cf6d0496e"/>
    <p:sldId xmlns:r="http://schemas.openxmlformats.org/officeDocument/2006/relationships" id="259" r:id="R15cfa27a1cbe491e"/>
    <p:sldId xmlns:r="http://schemas.openxmlformats.org/officeDocument/2006/relationships" id="260" r:id="R175b5d37a860478d"/>
    <p:sldId xmlns:r="http://schemas.openxmlformats.org/officeDocument/2006/relationships" id="261" r:id="R957adb029cc74529"/>
    <p:sldId xmlns:r="http://schemas.openxmlformats.org/officeDocument/2006/relationships" id="262" r:id="Rc0e0bb7d7c2748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a248e57344bbe" /><Relationship Type="http://schemas.openxmlformats.org/officeDocument/2006/relationships/slide" Target="/ppt/slides/slide1.xml" Id="R9bcf67b88da04d82" /><Relationship Type="http://schemas.openxmlformats.org/officeDocument/2006/relationships/slide" Target="/ppt/slides/slide2.xml" Id="R087dc59424c34326" /><Relationship Type="http://schemas.openxmlformats.org/officeDocument/2006/relationships/slide" Target="/ppt/slides/slide3.xml" Id="R6722fe3cf6d0496e" /><Relationship Type="http://schemas.openxmlformats.org/officeDocument/2006/relationships/slide" Target="/ppt/slides/slide4.xml" Id="R15cfa27a1cbe491e" /><Relationship Type="http://schemas.openxmlformats.org/officeDocument/2006/relationships/slide" Target="/ppt/slides/slide5.xml" Id="R175b5d37a860478d" /><Relationship Type="http://schemas.openxmlformats.org/officeDocument/2006/relationships/slide" Target="/ppt/slides/slide6.xml" Id="R957adb029cc74529" /><Relationship Type="http://schemas.openxmlformats.org/officeDocument/2006/relationships/slide" Target="/ppt/slides/slide7.xml" Id="Rc0e0bb7d7c2748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cb657131ed47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d7e4484de49b5" /><Relationship Type="http://schemas.openxmlformats.org/officeDocument/2006/relationships/theme" Target="/ppt/slideMasters/theme/theme1.xml" Id="R42cc9160f6294f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4d7e4484de49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a3213594e4f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0486b823549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7b61f33bd46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702ed008d49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c0d406b504e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8f9257cbc49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444bff25244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HEART-BOX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HEART-BOX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HEART-BOX HOLDING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HEART-BOX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HEART-BOX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HEART-BOX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113 200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1 019 659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−675 893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1 801 424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HEART-BOX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GABRIELSEN EIRIK GRAUE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GABRIELSEN MARIT TYSSEDAL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HEART-BOX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Eirik Gabrielsen, Grauavegen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5706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922 698 589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HEART-BOX HOLDING AS</a:t>
            </a:r>
          </a:p>
        </p:txBody>
      </p:sp>
    </p:spTree>
  </p:cSld>
  <p:clrMapOvr>
    <a:masterClrMapping xmlns:a="http://schemas.openxmlformats.org/drawingml/2006/main"/>
  </p:clrMapOvr>
</p:sld>
</file>