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b9f92e70c740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822f72900d4454"/>
  </p:sldMasterIdLst>
  <p:sldIdLst>
    <p:sldId xmlns:r="http://schemas.openxmlformats.org/officeDocument/2006/relationships" id="256" r:id="R7911e2b3e4544b56"/>
    <p:sldId xmlns:r="http://schemas.openxmlformats.org/officeDocument/2006/relationships" id="257" r:id="R06147dfcaa3942a1"/>
    <p:sldId xmlns:r="http://schemas.openxmlformats.org/officeDocument/2006/relationships" id="258" r:id="Rba994fd3068a47cf"/>
    <p:sldId xmlns:r="http://schemas.openxmlformats.org/officeDocument/2006/relationships" id="259" r:id="R18969f8601af44c3"/>
    <p:sldId xmlns:r="http://schemas.openxmlformats.org/officeDocument/2006/relationships" id="260" r:id="Rfc9665eacfec4ce8"/>
    <p:sldId xmlns:r="http://schemas.openxmlformats.org/officeDocument/2006/relationships" id="261" r:id="Rbd30f582208c4e83"/>
    <p:sldId xmlns:r="http://schemas.openxmlformats.org/officeDocument/2006/relationships" id="262" r:id="Rd2c9cff5537d4e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822f72900d4454" /><Relationship Type="http://schemas.openxmlformats.org/officeDocument/2006/relationships/slide" Target="/ppt/slides/slide1.xml" Id="R7911e2b3e4544b56" /><Relationship Type="http://schemas.openxmlformats.org/officeDocument/2006/relationships/slide" Target="/ppt/slides/slide2.xml" Id="R06147dfcaa3942a1" /><Relationship Type="http://schemas.openxmlformats.org/officeDocument/2006/relationships/slide" Target="/ppt/slides/slide3.xml" Id="Rba994fd3068a47cf" /><Relationship Type="http://schemas.openxmlformats.org/officeDocument/2006/relationships/slide" Target="/ppt/slides/slide4.xml" Id="R18969f8601af44c3" /><Relationship Type="http://schemas.openxmlformats.org/officeDocument/2006/relationships/slide" Target="/ppt/slides/slide5.xml" Id="Rfc9665eacfec4ce8" /><Relationship Type="http://schemas.openxmlformats.org/officeDocument/2006/relationships/slide" Target="/ppt/slides/slide6.xml" Id="Rbd30f582208c4e83" /><Relationship Type="http://schemas.openxmlformats.org/officeDocument/2006/relationships/slide" Target="/ppt/slides/slide7.xml" Id="Rd2c9cff5537d4e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ac69db90e74e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3278c2e8743a7" /><Relationship Type="http://schemas.openxmlformats.org/officeDocument/2006/relationships/theme" Target="/ppt/slideMasters/theme/theme1.xml" Id="R51601726f38a4c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63278c2e8743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8cff28edd48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f2ccb86dd4f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15a2330d74e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4da9f0a1d40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e3fbfaa1d44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4bf54a1cc43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56d8566784b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ALSETH HOLDING AS ble etablert [år] og holder til i Atrå.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2 133 805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13 983 312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14 727 781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ALSETH JOHANNES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Prestegardslie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3656 Atrå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922 798 044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ALSETH HOLDING AS</a:t>
            </a:r>
          </a:p>
        </p:txBody>
      </p:sp>
    </p:spTree>
  </p:cSld>
  <p:clrMapOvr>
    <a:masterClrMapping xmlns:a="http://schemas.openxmlformats.org/drawingml/2006/main"/>
  </p:clrMapOvr>
</p:sld>
</file>