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eea73df90a41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086c16245140bc"/>
  </p:sldMasterIdLst>
  <p:sldIdLst>
    <p:sldId xmlns:r="http://schemas.openxmlformats.org/officeDocument/2006/relationships" id="256" r:id="R62038889ad084f3a"/>
    <p:sldId xmlns:r="http://schemas.openxmlformats.org/officeDocument/2006/relationships" id="257" r:id="R1cd72724c4e4422c"/>
    <p:sldId xmlns:r="http://schemas.openxmlformats.org/officeDocument/2006/relationships" id="258" r:id="R0e7c812be90340aa"/>
    <p:sldId xmlns:r="http://schemas.openxmlformats.org/officeDocument/2006/relationships" id="259" r:id="Rdba832af33324106"/>
    <p:sldId xmlns:r="http://schemas.openxmlformats.org/officeDocument/2006/relationships" id="260" r:id="Rcecf6e09a4c8401d"/>
    <p:sldId xmlns:r="http://schemas.openxmlformats.org/officeDocument/2006/relationships" id="261" r:id="R7a3cb20841314f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086c16245140bc" /><Relationship Type="http://schemas.openxmlformats.org/officeDocument/2006/relationships/slide" Target="/ppt/slides/slide1.xml" Id="R62038889ad084f3a" /><Relationship Type="http://schemas.openxmlformats.org/officeDocument/2006/relationships/slide" Target="/ppt/slides/slide2.xml" Id="R1cd72724c4e4422c" /><Relationship Type="http://schemas.openxmlformats.org/officeDocument/2006/relationships/slide" Target="/ppt/slides/slide3.xml" Id="R0e7c812be90340aa" /><Relationship Type="http://schemas.openxmlformats.org/officeDocument/2006/relationships/slide" Target="/ppt/slides/slide4.xml" Id="Rdba832af33324106" /><Relationship Type="http://schemas.openxmlformats.org/officeDocument/2006/relationships/slide" Target="/ppt/slides/slide5.xml" Id="Rcecf6e09a4c8401d" /><Relationship Type="http://schemas.openxmlformats.org/officeDocument/2006/relationships/slide" Target="/ppt/slides/slide6.xml" Id="R7a3cb20841314f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125050a174b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8858ed25f4643" /><Relationship Type="http://schemas.openxmlformats.org/officeDocument/2006/relationships/theme" Target="/ppt/slideMasters/theme/theme1.xml" Id="R69fd0c48b8a8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f8858ed25f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38740360f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cc4b72dbd4c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28ec796c64e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89f9205fd40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e19307e2f4c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09ab4851f46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EMG BAY TELE OG DATA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EMG BAY TELE OG DATA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