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3b9d9686e749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bb6db1b5d54af1"/>
  </p:sldMasterIdLst>
  <p:sldIdLst>
    <p:sldId xmlns:r="http://schemas.openxmlformats.org/officeDocument/2006/relationships" id="256" r:id="R4c272e7582504119"/>
    <p:sldId xmlns:r="http://schemas.openxmlformats.org/officeDocument/2006/relationships" id="257" r:id="R6b30de9b5bf14206"/>
    <p:sldId xmlns:r="http://schemas.openxmlformats.org/officeDocument/2006/relationships" id="258" r:id="Rbac5b6f3e676418a"/>
    <p:sldId xmlns:r="http://schemas.openxmlformats.org/officeDocument/2006/relationships" id="259" r:id="R5ed2af203e904a23"/>
    <p:sldId xmlns:r="http://schemas.openxmlformats.org/officeDocument/2006/relationships" id="260" r:id="Rd6bcf9186a4c4350"/>
    <p:sldId xmlns:r="http://schemas.openxmlformats.org/officeDocument/2006/relationships" id="261" r:id="R695eac033f8b4e24"/>
    <p:sldId xmlns:r="http://schemas.openxmlformats.org/officeDocument/2006/relationships" id="262" r:id="R3c3ebec82bda45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bb6db1b5d54af1" /><Relationship Type="http://schemas.openxmlformats.org/officeDocument/2006/relationships/slide" Target="/ppt/slides/slide1.xml" Id="R4c272e7582504119" /><Relationship Type="http://schemas.openxmlformats.org/officeDocument/2006/relationships/slide" Target="/ppt/slides/slide2.xml" Id="R6b30de9b5bf14206" /><Relationship Type="http://schemas.openxmlformats.org/officeDocument/2006/relationships/slide" Target="/ppt/slides/slide3.xml" Id="Rbac5b6f3e676418a" /><Relationship Type="http://schemas.openxmlformats.org/officeDocument/2006/relationships/slide" Target="/ppt/slides/slide4.xml" Id="R5ed2af203e904a23" /><Relationship Type="http://schemas.openxmlformats.org/officeDocument/2006/relationships/slide" Target="/ppt/slides/slide5.xml" Id="Rd6bcf9186a4c4350" /><Relationship Type="http://schemas.openxmlformats.org/officeDocument/2006/relationships/slide" Target="/ppt/slides/slide6.xml" Id="R695eac033f8b4e24" /><Relationship Type="http://schemas.openxmlformats.org/officeDocument/2006/relationships/slide" Target="/ppt/slides/slide7.xml" Id="R3c3ebec82bda45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c996446c840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cb316afe2417d" /><Relationship Type="http://schemas.openxmlformats.org/officeDocument/2006/relationships/theme" Target="/ppt/slideMasters/theme/theme1.xml" Id="R3cc136062f6b4e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ecb316afe241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bdc1effe043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51be3580c46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57e9ff2b743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7faf16fcd47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cc26c7d8f4c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9ea050ed242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30d73b6a145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VISUND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VISUND GRUPPEN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−1 553 481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−892 626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937 808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KAIZEN TRADING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922 913 021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