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1669d1e07645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49bbb12174974"/>
  </p:sldMasterIdLst>
  <p:sldIdLst>
    <p:sldId xmlns:r="http://schemas.openxmlformats.org/officeDocument/2006/relationships" id="256" r:id="R83249fc3db264ac7"/>
    <p:sldId xmlns:r="http://schemas.openxmlformats.org/officeDocument/2006/relationships" id="257" r:id="R0a46bc7fdef64ea6"/>
    <p:sldId xmlns:r="http://schemas.openxmlformats.org/officeDocument/2006/relationships" id="258" r:id="R2a711ca496e34250"/>
    <p:sldId xmlns:r="http://schemas.openxmlformats.org/officeDocument/2006/relationships" id="259" r:id="R7cc54d6e61284a23"/>
    <p:sldId xmlns:r="http://schemas.openxmlformats.org/officeDocument/2006/relationships" id="260" r:id="Ra40c2d4879434d37"/>
    <p:sldId xmlns:r="http://schemas.openxmlformats.org/officeDocument/2006/relationships" id="261" r:id="R291a1a5ec2544066"/>
    <p:sldId xmlns:r="http://schemas.openxmlformats.org/officeDocument/2006/relationships" id="262" r:id="Rb15f1067aa5643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49bbb12174974" /><Relationship Type="http://schemas.openxmlformats.org/officeDocument/2006/relationships/slide" Target="/ppt/slides/slide1.xml" Id="R83249fc3db264ac7" /><Relationship Type="http://schemas.openxmlformats.org/officeDocument/2006/relationships/slide" Target="/ppt/slides/slide2.xml" Id="R0a46bc7fdef64ea6" /><Relationship Type="http://schemas.openxmlformats.org/officeDocument/2006/relationships/slide" Target="/ppt/slides/slide3.xml" Id="R2a711ca496e34250" /><Relationship Type="http://schemas.openxmlformats.org/officeDocument/2006/relationships/slide" Target="/ppt/slides/slide4.xml" Id="R7cc54d6e61284a23" /><Relationship Type="http://schemas.openxmlformats.org/officeDocument/2006/relationships/slide" Target="/ppt/slides/slide5.xml" Id="Ra40c2d4879434d37" /><Relationship Type="http://schemas.openxmlformats.org/officeDocument/2006/relationships/slide" Target="/ppt/slides/slide6.xml" Id="R291a1a5ec2544066" /><Relationship Type="http://schemas.openxmlformats.org/officeDocument/2006/relationships/slide" Target="/ppt/slides/slide7.xml" Id="Rb15f1067aa5643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3da2eb8af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8b40f82194a8d" /><Relationship Type="http://schemas.openxmlformats.org/officeDocument/2006/relationships/theme" Target="/ppt/slideMasters/theme/theme1.xml" Id="Rb45c2ca7b762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c8b40f82194a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6ec4bcecc47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242041705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532c3fac548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d0553403946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fda334f1349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b64a466d942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ce0848334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BØE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BØE HOLDING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183 545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3 199 850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922 956 979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BØE HOLDING AS</a:t>
            </a:r>
          </a:p>
        </p:txBody>
      </p:sp>
    </p:spTree>
  </p:cSld>
  <p:clrMapOvr>
    <a:masterClrMapping xmlns:a="http://schemas.openxmlformats.org/drawingml/2006/main"/>
  </p:clrMapOvr>
</p:sld>
</file>