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953b62e87264e2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30b8580fd384061"/>
  </p:sldMasterIdLst>
  <p:sldIdLst>
    <p:sldId xmlns:r="http://schemas.openxmlformats.org/officeDocument/2006/relationships" id="256" r:id="R166c4ac2179747c5"/>
    <p:sldId xmlns:r="http://schemas.openxmlformats.org/officeDocument/2006/relationships" id="257" r:id="R51e392c585204ed6"/>
    <p:sldId xmlns:r="http://schemas.openxmlformats.org/officeDocument/2006/relationships" id="258" r:id="R98a80fa9b08a4267"/>
    <p:sldId xmlns:r="http://schemas.openxmlformats.org/officeDocument/2006/relationships" id="259" r:id="Reb111d28080b48f2"/>
    <p:sldId xmlns:r="http://schemas.openxmlformats.org/officeDocument/2006/relationships" id="260" r:id="Rac6eec3a354649de"/>
    <p:sldId xmlns:r="http://schemas.openxmlformats.org/officeDocument/2006/relationships" id="261" r:id="Ra7e84883fa3b45d1"/>
    <p:sldId xmlns:r="http://schemas.openxmlformats.org/officeDocument/2006/relationships" id="262" r:id="R711696bfe15d421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30b8580fd384061" /><Relationship Type="http://schemas.openxmlformats.org/officeDocument/2006/relationships/slide" Target="/ppt/slides/slide1.xml" Id="R166c4ac2179747c5" /><Relationship Type="http://schemas.openxmlformats.org/officeDocument/2006/relationships/slide" Target="/ppt/slides/slide2.xml" Id="R51e392c585204ed6" /><Relationship Type="http://schemas.openxmlformats.org/officeDocument/2006/relationships/slide" Target="/ppt/slides/slide3.xml" Id="R98a80fa9b08a4267" /><Relationship Type="http://schemas.openxmlformats.org/officeDocument/2006/relationships/slide" Target="/ppt/slides/slide4.xml" Id="Reb111d28080b48f2" /><Relationship Type="http://schemas.openxmlformats.org/officeDocument/2006/relationships/slide" Target="/ppt/slides/slide5.xml" Id="Rac6eec3a354649de" /><Relationship Type="http://schemas.openxmlformats.org/officeDocument/2006/relationships/slide" Target="/ppt/slides/slide6.xml" Id="Ra7e84883fa3b45d1" /><Relationship Type="http://schemas.openxmlformats.org/officeDocument/2006/relationships/slide" Target="/ppt/slides/slide7.xml" Id="R711696bfe15d421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ae5cdadc20b45a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9900bb38d14c1e" /><Relationship Type="http://schemas.openxmlformats.org/officeDocument/2006/relationships/theme" Target="/ppt/slideMasters/theme/theme1.xml" Id="Rc124146c000641d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59900bb38d14c1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dc3fb4ea65438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a8734a2e904a7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5017a83b5e41e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9bf7f321764f1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1f14b1e6cb431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98ab76a3b7423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91fdfd28934f8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KETOI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KETOI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KETOI AS ble etablert [år] og holder til i Ranheim.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KETOI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KETOI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KETOI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−23 219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149 671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3 845 011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3 936 378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KETOI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KENNETH KAALD JØRGENSEN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KETOI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v/Kenneth Kaald Jørgensen, Grillstadfjæra 82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7053 Ranheim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922 972 702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KETOI AS</a:t>
            </a:r>
          </a:p>
        </p:txBody>
      </p:sp>
    </p:spTree>
  </p:cSld>
  <p:clrMapOvr>
    <a:masterClrMapping xmlns:a="http://schemas.openxmlformats.org/drawingml/2006/main"/>
  </p:clrMapOvr>
</p:sld>
</file>