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e9fbb0863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f6e98a77b4093"/>
  </p:sldMasterIdLst>
  <p:sldIdLst>
    <p:sldId xmlns:r="http://schemas.openxmlformats.org/officeDocument/2006/relationships" id="256" r:id="Rfacd87e5f61c4dc8"/>
    <p:sldId xmlns:r="http://schemas.openxmlformats.org/officeDocument/2006/relationships" id="257" r:id="R5603c05879f44f80"/>
    <p:sldId xmlns:r="http://schemas.openxmlformats.org/officeDocument/2006/relationships" id="258" r:id="Re4435be78e754db9"/>
    <p:sldId xmlns:r="http://schemas.openxmlformats.org/officeDocument/2006/relationships" id="259" r:id="Rb28b395a687841af"/>
    <p:sldId xmlns:r="http://schemas.openxmlformats.org/officeDocument/2006/relationships" id="260" r:id="R36c2f34b665f493a"/>
    <p:sldId xmlns:r="http://schemas.openxmlformats.org/officeDocument/2006/relationships" id="261" r:id="Rbb0f00dbe43a4ad8"/>
    <p:sldId xmlns:r="http://schemas.openxmlformats.org/officeDocument/2006/relationships" id="262" r:id="R1ade08cf8162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f6e98a77b4093" /><Relationship Type="http://schemas.openxmlformats.org/officeDocument/2006/relationships/slide" Target="/ppt/slides/slide1.xml" Id="Rfacd87e5f61c4dc8" /><Relationship Type="http://schemas.openxmlformats.org/officeDocument/2006/relationships/slide" Target="/ppt/slides/slide2.xml" Id="R5603c05879f44f80" /><Relationship Type="http://schemas.openxmlformats.org/officeDocument/2006/relationships/slide" Target="/ppt/slides/slide3.xml" Id="Re4435be78e754db9" /><Relationship Type="http://schemas.openxmlformats.org/officeDocument/2006/relationships/slide" Target="/ppt/slides/slide4.xml" Id="Rb28b395a687841af" /><Relationship Type="http://schemas.openxmlformats.org/officeDocument/2006/relationships/slide" Target="/ppt/slides/slide5.xml" Id="R36c2f34b665f493a" /><Relationship Type="http://schemas.openxmlformats.org/officeDocument/2006/relationships/slide" Target="/ppt/slides/slide6.xml" Id="Rbb0f00dbe43a4ad8" /><Relationship Type="http://schemas.openxmlformats.org/officeDocument/2006/relationships/slide" Target="/ppt/slides/slide7.xml" Id="R1ade08cf8162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549efd0f0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baeac39a435a" /><Relationship Type="http://schemas.openxmlformats.org/officeDocument/2006/relationships/theme" Target="/ppt/slideMasters/theme/theme1.xml" Id="R6100a895547c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7baeac39a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ccf39106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24d4746a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c70ee6e5f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ec57ac26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65dcbe7dd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e175cd13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a2c6deb59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GOLDEN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GOLDEN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23 451 881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36 375 382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BORGAR TØMMERVIK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922 972 796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