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3353a57044c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b58521c1848ff"/>
  </p:sldMasterIdLst>
  <p:sldIdLst>
    <p:sldId xmlns:r="http://schemas.openxmlformats.org/officeDocument/2006/relationships" id="256" r:id="R5b9b00d7c8e54d77"/>
    <p:sldId xmlns:r="http://schemas.openxmlformats.org/officeDocument/2006/relationships" id="257" r:id="R8b12dc6520974f9e"/>
    <p:sldId xmlns:r="http://schemas.openxmlformats.org/officeDocument/2006/relationships" id="258" r:id="Rc5059be9eab34f37"/>
    <p:sldId xmlns:r="http://schemas.openxmlformats.org/officeDocument/2006/relationships" id="259" r:id="R272b14dc0b9249f6"/>
    <p:sldId xmlns:r="http://schemas.openxmlformats.org/officeDocument/2006/relationships" id="260" r:id="Rfdcfe4d8d82f4f82"/>
    <p:sldId xmlns:r="http://schemas.openxmlformats.org/officeDocument/2006/relationships" id="261" r:id="R6780ecabde694257"/>
    <p:sldId xmlns:r="http://schemas.openxmlformats.org/officeDocument/2006/relationships" id="262" r:id="Rafae74de0930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b58521c1848ff" /><Relationship Type="http://schemas.openxmlformats.org/officeDocument/2006/relationships/slide" Target="/ppt/slides/slide1.xml" Id="R5b9b00d7c8e54d77" /><Relationship Type="http://schemas.openxmlformats.org/officeDocument/2006/relationships/slide" Target="/ppt/slides/slide2.xml" Id="R8b12dc6520974f9e" /><Relationship Type="http://schemas.openxmlformats.org/officeDocument/2006/relationships/slide" Target="/ppt/slides/slide3.xml" Id="Rc5059be9eab34f37" /><Relationship Type="http://schemas.openxmlformats.org/officeDocument/2006/relationships/slide" Target="/ppt/slides/slide4.xml" Id="R272b14dc0b9249f6" /><Relationship Type="http://schemas.openxmlformats.org/officeDocument/2006/relationships/slide" Target="/ppt/slides/slide5.xml" Id="Rfdcfe4d8d82f4f82" /><Relationship Type="http://schemas.openxmlformats.org/officeDocument/2006/relationships/slide" Target="/ppt/slides/slide6.xml" Id="R6780ecabde694257" /><Relationship Type="http://schemas.openxmlformats.org/officeDocument/2006/relationships/slide" Target="/ppt/slides/slide7.xml" Id="Rafae74de0930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baa790840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0df6c1d154813" /><Relationship Type="http://schemas.openxmlformats.org/officeDocument/2006/relationships/theme" Target="/ppt/slideMasters/theme/theme1.xml" Id="R60ff1b26711343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0df6c1d15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29853955440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6eb5365f7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ad2f7a4eb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48c3cc27341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eb1cd09f42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4654da5aa47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cd1a45120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ESTA INVEST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2 175 885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2 675 885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STOKSTAD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Kjerkevegen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922 985 545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 INVEST AS</a:t>
            </a:r>
          </a:p>
        </p:txBody>
      </p:sp>
    </p:spTree>
  </p:cSld>
  <p:clrMapOvr>
    <a:masterClrMapping xmlns:a="http://schemas.openxmlformats.org/drawingml/2006/main"/>
  </p:clrMapOvr>
</p:sld>
</file>