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681489a78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d9f22e4b8471f"/>
  </p:sldMasterIdLst>
  <p:sldIdLst>
    <p:sldId xmlns:r="http://schemas.openxmlformats.org/officeDocument/2006/relationships" id="256" r:id="R56b338548ec84d91"/>
    <p:sldId xmlns:r="http://schemas.openxmlformats.org/officeDocument/2006/relationships" id="257" r:id="R87db70ab062742bc"/>
    <p:sldId xmlns:r="http://schemas.openxmlformats.org/officeDocument/2006/relationships" id="258" r:id="R143fa7193e5247df"/>
    <p:sldId xmlns:r="http://schemas.openxmlformats.org/officeDocument/2006/relationships" id="259" r:id="R6e54f3edc5514753"/>
    <p:sldId xmlns:r="http://schemas.openxmlformats.org/officeDocument/2006/relationships" id="260" r:id="R3f2f91e5284d46c7"/>
    <p:sldId xmlns:r="http://schemas.openxmlformats.org/officeDocument/2006/relationships" id="261" r:id="Rda59e68fbe224a97"/>
    <p:sldId xmlns:r="http://schemas.openxmlformats.org/officeDocument/2006/relationships" id="262" r:id="R74ee46a66dc9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d9f22e4b8471f" /><Relationship Type="http://schemas.openxmlformats.org/officeDocument/2006/relationships/slide" Target="/ppt/slides/slide1.xml" Id="R56b338548ec84d91" /><Relationship Type="http://schemas.openxmlformats.org/officeDocument/2006/relationships/slide" Target="/ppt/slides/slide2.xml" Id="R87db70ab062742bc" /><Relationship Type="http://schemas.openxmlformats.org/officeDocument/2006/relationships/slide" Target="/ppt/slides/slide3.xml" Id="R143fa7193e5247df" /><Relationship Type="http://schemas.openxmlformats.org/officeDocument/2006/relationships/slide" Target="/ppt/slides/slide4.xml" Id="R6e54f3edc5514753" /><Relationship Type="http://schemas.openxmlformats.org/officeDocument/2006/relationships/slide" Target="/ppt/slides/slide5.xml" Id="R3f2f91e5284d46c7" /><Relationship Type="http://schemas.openxmlformats.org/officeDocument/2006/relationships/slide" Target="/ppt/slides/slide6.xml" Id="Rda59e68fbe224a97" /><Relationship Type="http://schemas.openxmlformats.org/officeDocument/2006/relationships/slide" Target="/ppt/slides/slide7.xml" Id="R74ee46a66dc9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1e084ad1b4e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adeffdd4f43ae" /><Relationship Type="http://schemas.openxmlformats.org/officeDocument/2006/relationships/theme" Target="/ppt/slideMasters/theme/theme1.xml" Id="Rb93cb8d46e6e4f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adeffdd4f43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9057010614f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2b382eb2b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1da94574d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4af38dbbe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98e9e4a3340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19bc5b6f04d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c15df5bd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