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12e6f97ec842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4862e4974342ad"/>
  </p:sldMasterIdLst>
  <p:sldIdLst>
    <p:sldId xmlns:r="http://schemas.openxmlformats.org/officeDocument/2006/relationships" id="256" r:id="R3d977e5a7abc4ccc"/>
    <p:sldId xmlns:r="http://schemas.openxmlformats.org/officeDocument/2006/relationships" id="257" r:id="R88efa1ac573d42eb"/>
    <p:sldId xmlns:r="http://schemas.openxmlformats.org/officeDocument/2006/relationships" id="258" r:id="R5d36275275c04df4"/>
    <p:sldId xmlns:r="http://schemas.openxmlformats.org/officeDocument/2006/relationships" id="259" r:id="R1c5b0c152b81419e"/>
    <p:sldId xmlns:r="http://schemas.openxmlformats.org/officeDocument/2006/relationships" id="260" r:id="R769d8eb6b4a24fd5"/>
    <p:sldId xmlns:r="http://schemas.openxmlformats.org/officeDocument/2006/relationships" id="261" r:id="R22e7e979e9834291"/>
    <p:sldId xmlns:r="http://schemas.openxmlformats.org/officeDocument/2006/relationships" id="262" r:id="R2d42703919ec48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4862e4974342ad" /><Relationship Type="http://schemas.openxmlformats.org/officeDocument/2006/relationships/slide" Target="/ppt/slides/slide1.xml" Id="R3d977e5a7abc4ccc" /><Relationship Type="http://schemas.openxmlformats.org/officeDocument/2006/relationships/slide" Target="/ppt/slides/slide2.xml" Id="R88efa1ac573d42eb" /><Relationship Type="http://schemas.openxmlformats.org/officeDocument/2006/relationships/slide" Target="/ppt/slides/slide3.xml" Id="R5d36275275c04df4" /><Relationship Type="http://schemas.openxmlformats.org/officeDocument/2006/relationships/slide" Target="/ppt/slides/slide4.xml" Id="R1c5b0c152b81419e" /><Relationship Type="http://schemas.openxmlformats.org/officeDocument/2006/relationships/slide" Target="/ppt/slides/slide5.xml" Id="R769d8eb6b4a24fd5" /><Relationship Type="http://schemas.openxmlformats.org/officeDocument/2006/relationships/slide" Target="/ppt/slides/slide6.xml" Id="R22e7e979e9834291" /><Relationship Type="http://schemas.openxmlformats.org/officeDocument/2006/relationships/slide" Target="/ppt/slides/slide7.xml" Id="R2d42703919ec48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c1caa42bf42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60a21333e4493" /><Relationship Type="http://schemas.openxmlformats.org/officeDocument/2006/relationships/theme" Target="/ppt/slideMasters/theme/theme1.xml" Id="R18992ff6a7fb44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f60a21333e44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366b789724a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518859deb49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4a29e20814b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31d5b5be845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ee53a17464b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f23657b9d49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bd3bce9274b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297 800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102 230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167 934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618 714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690 012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ANDREAS STAUBO-TVEITEN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Lillevannsveien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923 033 513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 HOLDING AS</a:t>
            </a:r>
          </a:p>
        </p:txBody>
      </p:sp>
    </p:spTree>
  </p:cSld>
  <p:clrMapOvr>
    <a:masterClrMapping xmlns:a="http://schemas.openxmlformats.org/drawingml/2006/main"/>
  </p:clrMapOvr>
</p:sld>
</file>