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d06cbb3ff744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8852c661ab4de4"/>
  </p:sldMasterIdLst>
  <p:sldIdLst>
    <p:sldId xmlns:r="http://schemas.openxmlformats.org/officeDocument/2006/relationships" id="256" r:id="Rfd88007d38f0489e"/>
    <p:sldId xmlns:r="http://schemas.openxmlformats.org/officeDocument/2006/relationships" id="257" r:id="Rc4098fa7322d4b9c"/>
    <p:sldId xmlns:r="http://schemas.openxmlformats.org/officeDocument/2006/relationships" id="258" r:id="R83ee0f438ea345a4"/>
    <p:sldId xmlns:r="http://schemas.openxmlformats.org/officeDocument/2006/relationships" id="259" r:id="R3aab7cd9ca1d4fcf"/>
    <p:sldId xmlns:r="http://schemas.openxmlformats.org/officeDocument/2006/relationships" id="260" r:id="R8fce40fda6c04c23"/>
    <p:sldId xmlns:r="http://schemas.openxmlformats.org/officeDocument/2006/relationships" id="261" r:id="R7962fea2b5d64c4d"/>
    <p:sldId xmlns:r="http://schemas.openxmlformats.org/officeDocument/2006/relationships" id="262" r:id="R32039d186bd44c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852c661ab4de4" /><Relationship Type="http://schemas.openxmlformats.org/officeDocument/2006/relationships/slide" Target="/ppt/slides/slide1.xml" Id="Rfd88007d38f0489e" /><Relationship Type="http://schemas.openxmlformats.org/officeDocument/2006/relationships/slide" Target="/ppt/slides/slide2.xml" Id="Rc4098fa7322d4b9c" /><Relationship Type="http://schemas.openxmlformats.org/officeDocument/2006/relationships/slide" Target="/ppt/slides/slide3.xml" Id="R83ee0f438ea345a4" /><Relationship Type="http://schemas.openxmlformats.org/officeDocument/2006/relationships/slide" Target="/ppt/slides/slide4.xml" Id="R3aab7cd9ca1d4fcf" /><Relationship Type="http://schemas.openxmlformats.org/officeDocument/2006/relationships/slide" Target="/ppt/slides/slide5.xml" Id="R8fce40fda6c04c23" /><Relationship Type="http://schemas.openxmlformats.org/officeDocument/2006/relationships/slide" Target="/ppt/slides/slide6.xml" Id="R7962fea2b5d64c4d" /><Relationship Type="http://schemas.openxmlformats.org/officeDocument/2006/relationships/slide" Target="/ppt/slides/slide7.xml" Id="R32039d186bd44c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51fd5c753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228795cc046d1" /><Relationship Type="http://schemas.openxmlformats.org/officeDocument/2006/relationships/theme" Target="/ppt/slideMasters/theme/theme1.xml" Id="R0bbad85bf13646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b228795cc046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8dc0f0170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fb6d31efc4d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4952b0c2b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22dc0aeef43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9e065e667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ba929d5034b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ee245448248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HELTNEELVA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HELTNEELVA KRAFT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−324 770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1 414 523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EGSET TONE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HELTNE PER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6104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