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c1b7345d794d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6051ad5e4e4bde"/>
  </p:sldMasterIdLst>
  <p:sldIdLst>
    <p:sldId xmlns:r="http://schemas.openxmlformats.org/officeDocument/2006/relationships" id="256" r:id="R988a8b5367ae4117"/>
    <p:sldId xmlns:r="http://schemas.openxmlformats.org/officeDocument/2006/relationships" id="257" r:id="R53cdafa3b4d84560"/>
    <p:sldId xmlns:r="http://schemas.openxmlformats.org/officeDocument/2006/relationships" id="258" r:id="Rc7c07b602c0c431c"/>
    <p:sldId xmlns:r="http://schemas.openxmlformats.org/officeDocument/2006/relationships" id="259" r:id="R9245230ae5b84e7a"/>
    <p:sldId xmlns:r="http://schemas.openxmlformats.org/officeDocument/2006/relationships" id="260" r:id="Rc9d9849120334726"/>
    <p:sldId xmlns:r="http://schemas.openxmlformats.org/officeDocument/2006/relationships" id="261" r:id="Rfd81c839eb2944a4"/>
    <p:sldId xmlns:r="http://schemas.openxmlformats.org/officeDocument/2006/relationships" id="262" r:id="R2cfcd1ca203d41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6051ad5e4e4bde" /><Relationship Type="http://schemas.openxmlformats.org/officeDocument/2006/relationships/slide" Target="/ppt/slides/slide1.xml" Id="R988a8b5367ae4117" /><Relationship Type="http://schemas.openxmlformats.org/officeDocument/2006/relationships/slide" Target="/ppt/slides/slide2.xml" Id="R53cdafa3b4d84560" /><Relationship Type="http://schemas.openxmlformats.org/officeDocument/2006/relationships/slide" Target="/ppt/slides/slide3.xml" Id="Rc7c07b602c0c431c" /><Relationship Type="http://schemas.openxmlformats.org/officeDocument/2006/relationships/slide" Target="/ppt/slides/slide4.xml" Id="R9245230ae5b84e7a" /><Relationship Type="http://schemas.openxmlformats.org/officeDocument/2006/relationships/slide" Target="/ppt/slides/slide5.xml" Id="Rc9d9849120334726" /><Relationship Type="http://schemas.openxmlformats.org/officeDocument/2006/relationships/slide" Target="/ppt/slides/slide6.xml" Id="Rfd81c839eb2944a4" /><Relationship Type="http://schemas.openxmlformats.org/officeDocument/2006/relationships/slide" Target="/ppt/slides/slide7.xml" Id="R2cfcd1ca203d41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3ef035fff41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1d273deb3484a" /><Relationship Type="http://schemas.openxmlformats.org/officeDocument/2006/relationships/theme" Target="/ppt/slideMasters/theme/theme1.xml" Id="Rd4d947ad0a6742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e1d273deb348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289cde8564c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35f6187c447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0bf3de1c54d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ee0ed6f044f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d58b152994e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d6c7fbf494c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817e5afec49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AASLIE ANLEGG AS ble etablert [år] og holder til i Hedalen.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1 735 154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−472 696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−477 808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292 698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990 892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AASLIE ROY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Hedalsvegen 1209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3528 Hedalen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923 106 960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