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ab1b07e8a8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2ccdfe67c4357"/>
  </p:sldMasterIdLst>
  <p:sldIdLst>
    <p:sldId xmlns:r="http://schemas.openxmlformats.org/officeDocument/2006/relationships" id="256" r:id="Ra923b0cbe92e4d3f"/>
    <p:sldId xmlns:r="http://schemas.openxmlformats.org/officeDocument/2006/relationships" id="257" r:id="R1601b91ae46a474a"/>
    <p:sldId xmlns:r="http://schemas.openxmlformats.org/officeDocument/2006/relationships" id="258" r:id="R7dc556d3e9d64776"/>
    <p:sldId xmlns:r="http://schemas.openxmlformats.org/officeDocument/2006/relationships" id="259" r:id="R2a84f4cf04584a6a"/>
    <p:sldId xmlns:r="http://schemas.openxmlformats.org/officeDocument/2006/relationships" id="260" r:id="R97107185ca514e10"/>
    <p:sldId xmlns:r="http://schemas.openxmlformats.org/officeDocument/2006/relationships" id="261" r:id="Rd6f9a38f03194fd5"/>
    <p:sldId xmlns:r="http://schemas.openxmlformats.org/officeDocument/2006/relationships" id="262" r:id="Rd883e89cc94d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2ccdfe67c4357" /><Relationship Type="http://schemas.openxmlformats.org/officeDocument/2006/relationships/slide" Target="/ppt/slides/slide1.xml" Id="Ra923b0cbe92e4d3f" /><Relationship Type="http://schemas.openxmlformats.org/officeDocument/2006/relationships/slide" Target="/ppt/slides/slide2.xml" Id="R1601b91ae46a474a" /><Relationship Type="http://schemas.openxmlformats.org/officeDocument/2006/relationships/slide" Target="/ppt/slides/slide3.xml" Id="R7dc556d3e9d64776" /><Relationship Type="http://schemas.openxmlformats.org/officeDocument/2006/relationships/slide" Target="/ppt/slides/slide4.xml" Id="R2a84f4cf04584a6a" /><Relationship Type="http://schemas.openxmlformats.org/officeDocument/2006/relationships/slide" Target="/ppt/slides/slide5.xml" Id="R97107185ca514e10" /><Relationship Type="http://schemas.openxmlformats.org/officeDocument/2006/relationships/slide" Target="/ppt/slides/slide6.xml" Id="Rd6f9a38f03194fd5" /><Relationship Type="http://schemas.openxmlformats.org/officeDocument/2006/relationships/slide" Target="/ppt/slides/slide7.xml" Id="Rd883e89cc94d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dc82dfa9e43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208eeb31d4e79" /><Relationship Type="http://schemas.openxmlformats.org/officeDocument/2006/relationships/theme" Target="/ppt/slideMasters/theme/theme1.xml" Id="R4b105c92a339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208eeb31d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6fe840c3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d9f4512b2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f8a6def9c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43cd5376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cfdf3a06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a333c2266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37d02cf79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HANDELSINVEST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HANDELSINVEST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−456 909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78 053 016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UNECO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REDBACK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EIENDOMSDRIFT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BONI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Fearnley Business Management AS, 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923 181 709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HANDELSINVEST AS</a:t>
            </a:r>
          </a:p>
        </p:txBody>
      </p:sp>
    </p:spTree>
  </p:cSld>
  <p:clrMapOvr>
    <a:masterClrMapping xmlns:a="http://schemas.openxmlformats.org/drawingml/2006/main"/>
  </p:clrMapOvr>
</p:sld>
</file>