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f33dd9b43b49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85e6058e2d4465"/>
  </p:sldMasterIdLst>
  <p:sldIdLst>
    <p:sldId xmlns:r="http://schemas.openxmlformats.org/officeDocument/2006/relationships" id="256" r:id="R50b8b34b285e4f36"/>
    <p:sldId xmlns:r="http://schemas.openxmlformats.org/officeDocument/2006/relationships" id="257" r:id="R4019c2fc9e294dc0"/>
    <p:sldId xmlns:r="http://schemas.openxmlformats.org/officeDocument/2006/relationships" id="258" r:id="R3ea648f5bea14c56"/>
    <p:sldId xmlns:r="http://schemas.openxmlformats.org/officeDocument/2006/relationships" id="259" r:id="R4a45cda71c564ade"/>
    <p:sldId xmlns:r="http://schemas.openxmlformats.org/officeDocument/2006/relationships" id="260" r:id="R4b7860f489f543d8"/>
    <p:sldId xmlns:r="http://schemas.openxmlformats.org/officeDocument/2006/relationships" id="261" r:id="R75058414f8d44c34"/>
    <p:sldId xmlns:r="http://schemas.openxmlformats.org/officeDocument/2006/relationships" id="262" r:id="Rf658e27af71946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85e6058e2d4465" /><Relationship Type="http://schemas.openxmlformats.org/officeDocument/2006/relationships/slide" Target="/ppt/slides/slide1.xml" Id="R50b8b34b285e4f36" /><Relationship Type="http://schemas.openxmlformats.org/officeDocument/2006/relationships/slide" Target="/ppt/slides/slide2.xml" Id="R4019c2fc9e294dc0" /><Relationship Type="http://schemas.openxmlformats.org/officeDocument/2006/relationships/slide" Target="/ppt/slides/slide3.xml" Id="R3ea648f5bea14c56" /><Relationship Type="http://schemas.openxmlformats.org/officeDocument/2006/relationships/slide" Target="/ppt/slides/slide4.xml" Id="R4a45cda71c564ade" /><Relationship Type="http://schemas.openxmlformats.org/officeDocument/2006/relationships/slide" Target="/ppt/slides/slide5.xml" Id="R4b7860f489f543d8" /><Relationship Type="http://schemas.openxmlformats.org/officeDocument/2006/relationships/slide" Target="/ppt/slides/slide6.xml" Id="R75058414f8d44c34" /><Relationship Type="http://schemas.openxmlformats.org/officeDocument/2006/relationships/slide" Target="/ppt/slides/slide7.xml" Id="Rf658e27af71946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006b242e364b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8e181aa014824" /><Relationship Type="http://schemas.openxmlformats.org/officeDocument/2006/relationships/theme" Target="/ppt/slideMasters/theme/theme1.xml" Id="Rf69d07ed0fd14f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58e181aa0148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9919c546840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6c35c91a74b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6f0ca14b64b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a102148f748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c27dfe52d48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b25bbc72e42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eb225316b44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RMP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RMP HOLDING AS ble etablert [år] og holder til i Vadsø.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142 860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574 112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2 133 523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RONALD MEGGELÆ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ASLAKSEN JAN AMUND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BJØRNAR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W. Andersens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9800 Vadsø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923 190 848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RMP HOLDING AS</a:t>
            </a:r>
          </a:p>
        </p:txBody>
      </p:sp>
    </p:spTree>
  </p:cSld>
  <p:clrMapOvr>
    <a:masterClrMapping xmlns:a="http://schemas.openxmlformats.org/drawingml/2006/main"/>
  </p:clrMapOvr>
</p:sld>
</file>