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d19203aa5540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50df533784858"/>
  </p:sldMasterIdLst>
  <p:sldIdLst>
    <p:sldId xmlns:r="http://schemas.openxmlformats.org/officeDocument/2006/relationships" id="256" r:id="R5a56f0b1d0b24a44"/>
    <p:sldId xmlns:r="http://schemas.openxmlformats.org/officeDocument/2006/relationships" id="257" r:id="Rfed25c992f934bcd"/>
    <p:sldId xmlns:r="http://schemas.openxmlformats.org/officeDocument/2006/relationships" id="258" r:id="Rb4b98229f2c64fa2"/>
    <p:sldId xmlns:r="http://schemas.openxmlformats.org/officeDocument/2006/relationships" id="259" r:id="R65a9cbb0485342b0"/>
    <p:sldId xmlns:r="http://schemas.openxmlformats.org/officeDocument/2006/relationships" id="260" r:id="Radbf560bbb67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50df533784858" /><Relationship Type="http://schemas.openxmlformats.org/officeDocument/2006/relationships/slide" Target="/ppt/slides/slide1.xml" Id="R5a56f0b1d0b24a44" /><Relationship Type="http://schemas.openxmlformats.org/officeDocument/2006/relationships/slide" Target="/ppt/slides/slide2.xml" Id="Rfed25c992f934bcd" /><Relationship Type="http://schemas.openxmlformats.org/officeDocument/2006/relationships/slide" Target="/ppt/slides/slide3.xml" Id="Rb4b98229f2c64fa2" /><Relationship Type="http://schemas.openxmlformats.org/officeDocument/2006/relationships/slide" Target="/ppt/slides/slide4.xml" Id="R65a9cbb0485342b0" /><Relationship Type="http://schemas.openxmlformats.org/officeDocument/2006/relationships/slide" Target="/ppt/slides/slide5.xml" Id="Radbf560bbb67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46489b9eaf45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01c8312fe415c" /><Relationship Type="http://schemas.openxmlformats.org/officeDocument/2006/relationships/theme" Target="/ppt/slideMasters/theme/theme1.xml" Id="R7d5d90f81b63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b01c8312fe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2531a52064e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1032e3008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979f5aa98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4b430a1de4c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5a48a9073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 FINANCIAL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FINANCIAL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 FINANCIAL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FINANCIAL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FINANCIAL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FINANCIAL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923 215 328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FINANCIAL SOLUTIONS AS</a:t>
            </a:r>
          </a:p>
        </p:txBody>
      </p:sp>
    </p:spTree>
  </p:cSld>
  <p:clrMapOvr>
    <a:masterClrMapping xmlns:a="http://schemas.openxmlformats.org/drawingml/2006/main"/>
  </p:clrMapOvr>
</p:sld>
</file>