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ecfbcbad2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287acfe2947ee"/>
  </p:sldMasterIdLst>
  <p:sldIdLst>
    <p:sldId xmlns:r="http://schemas.openxmlformats.org/officeDocument/2006/relationships" id="256" r:id="Rfa9afcb156284c92"/>
    <p:sldId xmlns:r="http://schemas.openxmlformats.org/officeDocument/2006/relationships" id="257" r:id="R653c427b1906483d"/>
    <p:sldId xmlns:r="http://schemas.openxmlformats.org/officeDocument/2006/relationships" id="258" r:id="Rff08e8cb1b6d42f2"/>
    <p:sldId xmlns:r="http://schemas.openxmlformats.org/officeDocument/2006/relationships" id="259" r:id="Rd877c717e17945e5"/>
    <p:sldId xmlns:r="http://schemas.openxmlformats.org/officeDocument/2006/relationships" id="260" r:id="R83166fee9ba54a85"/>
    <p:sldId xmlns:r="http://schemas.openxmlformats.org/officeDocument/2006/relationships" id="261" r:id="R4c09e181ddf24163"/>
    <p:sldId xmlns:r="http://schemas.openxmlformats.org/officeDocument/2006/relationships" id="262" r:id="R10e9b4a7267d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287acfe2947ee" /><Relationship Type="http://schemas.openxmlformats.org/officeDocument/2006/relationships/slide" Target="/ppt/slides/slide1.xml" Id="Rfa9afcb156284c92" /><Relationship Type="http://schemas.openxmlformats.org/officeDocument/2006/relationships/slide" Target="/ppt/slides/slide2.xml" Id="R653c427b1906483d" /><Relationship Type="http://schemas.openxmlformats.org/officeDocument/2006/relationships/slide" Target="/ppt/slides/slide3.xml" Id="Rff08e8cb1b6d42f2" /><Relationship Type="http://schemas.openxmlformats.org/officeDocument/2006/relationships/slide" Target="/ppt/slides/slide4.xml" Id="Rd877c717e17945e5" /><Relationship Type="http://schemas.openxmlformats.org/officeDocument/2006/relationships/slide" Target="/ppt/slides/slide5.xml" Id="R83166fee9ba54a85" /><Relationship Type="http://schemas.openxmlformats.org/officeDocument/2006/relationships/slide" Target="/ppt/slides/slide6.xml" Id="R4c09e181ddf24163" /><Relationship Type="http://schemas.openxmlformats.org/officeDocument/2006/relationships/slide" Target="/ppt/slides/slide7.xml" Id="R10e9b4a7267d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de10a40e8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9f08eabf4641" /><Relationship Type="http://schemas.openxmlformats.org/officeDocument/2006/relationships/theme" Target="/ppt/slideMasters/theme/theme1.xml" Id="R1e64e1cfce5b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89f08eabf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6ef6abcf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67c03790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573cd0ef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f5683e3d6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11be813cc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9aa7e9d8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2bd35270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