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f59b46008147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bc420cbec4579"/>
  </p:sldMasterIdLst>
  <p:sldIdLst>
    <p:sldId xmlns:r="http://schemas.openxmlformats.org/officeDocument/2006/relationships" id="256" r:id="R0f6e2e850f774789"/>
    <p:sldId xmlns:r="http://schemas.openxmlformats.org/officeDocument/2006/relationships" id="257" r:id="R804ccfdb571d4843"/>
    <p:sldId xmlns:r="http://schemas.openxmlformats.org/officeDocument/2006/relationships" id="258" r:id="R4bdd6bd97fa84cc7"/>
    <p:sldId xmlns:r="http://schemas.openxmlformats.org/officeDocument/2006/relationships" id="259" r:id="R4a4be7d1674b4025"/>
    <p:sldId xmlns:r="http://schemas.openxmlformats.org/officeDocument/2006/relationships" id="260" r:id="R349ae7a97b9a433f"/>
    <p:sldId xmlns:r="http://schemas.openxmlformats.org/officeDocument/2006/relationships" id="261" r:id="R3513dbcb22bb4b15"/>
    <p:sldId xmlns:r="http://schemas.openxmlformats.org/officeDocument/2006/relationships" id="262" r:id="Rd612ffd0b7224f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bc420cbec4579" /><Relationship Type="http://schemas.openxmlformats.org/officeDocument/2006/relationships/slide" Target="/ppt/slides/slide1.xml" Id="R0f6e2e850f774789" /><Relationship Type="http://schemas.openxmlformats.org/officeDocument/2006/relationships/slide" Target="/ppt/slides/slide2.xml" Id="R804ccfdb571d4843" /><Relationship Type="http://schemas.openxmlformats.org/officeDocument/2006/relationships/slide" Target="/ppt/slides/slide3.xml" Id="R4bdd6bd97fa84cc7" /><Relationship Type="http://schemas.openxmlformats.org/officeDocument/2006/relationships/slide" Target="/ppt/slides/slide4.xml" Id="R4a4be7d1674b4025" /><Relationship Type="http://schemas.openxmlformats.org/officeDocument/2006/relationships/slide" Target="/ppt/slides/slide5.xml" Id="R349ae7a97b9a433f" /><Relationship Type="http://schemas.openxmlformats.org/officeDocument/2006/relationships/slide" Target="/ppt/slides/slide6.xml" Id="R3513dbcb22bb4b15" /><Relationship Type="http://schemas.openxmlformats.org/officeDocument/2006/relationships/slide" Target="/ppt/slides/slide7.xml" Id="Rd612ffd0b7224f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8cba543d5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e8ad8410f4421" /><Relationship Type="http://schemas.openxmlformats.org/officeDocument/2006/relationships/theme" Target="/ppt/slideMasters/theme/theme1.xml" Id="R97e1ece2bd5c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8e8ad8410f44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5dd217c1943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676c5751140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62bc32461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1f949b8ef42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fe6fa3b83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34d45e7e643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57d3c972942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