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43ac2db2eb43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8da94b8d5d49c9"/>
  </p:sldMasterIdLst>
  <p:sldIdLst>
    <p:sldId xmlns:r="http://schemas.openxmlformats.org/officeDocument/2006/relationships" id="256" r:id="R438ca5fc2bc14823"/>
    <p:sldId xmlns:r="http://schemas.openxmlformats.org/officeDocument/2006/relationships" id="257" r:id="R5594ff35bcfa455e"/>
    <p:sldId xmlns:r="http://schemas.openxmlformats.org/officeDocument/2006/relationships" id="258" r:id="Reb82ec7a61ab4e0e"/>
    <p:sldId xmlns:r="http://schemas.openxmlformats.org/officeDocument/2006/relationships" id="259" r:id="R7d331fe2af5d4c40"/>
    <p:sldId xmlns:r="http://schemas.openxmlformats.org/officeDocument/2006/relationships" id="260" r:id="Rdd806632a5464f01"/>
    <p:sldId xmlns:r="http://schemas.openxmlformats.org/officeDocument/2006/relationships" id="261" r:id="Rd16ab24947ff4b7b"/>
    <p:sldId xmlns:r="http://schemas.openxmlformats.org/officeDocument/2006/relationships" id="262" r:id="R1c04fe0555f049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8da94b8d5d49c9" /><Relationship Type="http://schemas.openxmlformats.org/officeDocument/2006/relationships/slide" Target="/ppt/slides/slide1.xml" Id="R438ca5fc2bc14823" /><Relationship Type="http://schemas.openxmlformats.org/officeDocument/2006/relationships/slide" Target="/ppt/slides/slide2.xml" Id="R5594ff35bcfa455e" /><Relationship Type="http://schemas.openxmlformats.org/officeDocument/2006/relationships/slide" Target="/ppt/slides/slide3.xml" Id="Reb82ec7a61ab4e0e" /><Relationship Type="http://schemas.openxmlformats.org/officeDocument/2006/relationships/slide" Target="/ppt/slides/slide4.xml" Id="R7d331fe2af5d4c40" /><Relationship Type="http://schemas.openxmlformats.org/officeDocument/2006/relationships/slide" Target="/ppt/slides/slide5.xml" Id="Rdd806632a5464f01" /><Relationship Type="http://schemas.openxmlformats.org/officeDocument/2006/relationships/slide" Target="/ppt/slides/slide6.xml" Id="Rd16ab24947ff4b7b" /><Relationship Type="http://schemas.openxmlformats.org/officeDocument/2006/relationships/slide" Target="/ppt/slides/slide7.xml" Id="R1c04fe0555f049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8f068d8f2d46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807fc533546f6" /><Relationship Type="http://schemas.openxmlformats.org/officeDocument/2006/relationships/theme" Target="/ppt/slideMasters/theme/theme1.xml" Id="R40262c3f316646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e807fc533546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ffe9374ee49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e0e330bc446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efe7a100145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b8b6ee5184c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31eac03374c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706e7083c48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e5fa0ef1446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AUDA AS ble etablert [år] og holder til i Malm.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72 387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KALL LAURA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 Malmos veg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7790 Malm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923 368 752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AUDA AS</a:t>
            </a:r>
          </a:p>
        </p:txBody>
      </p:sp>
    </p:spTree>
  </p:cSld>
  <p:clrMapOvr>
    <a:masterClrMapping xmlns:a="http://schemas.openxmlformats.org/drawingml/2006/main"/>
  </p:clrMapOvr>
</p:sld>
</file>