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73a4736f2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027f213974222"/>
  </p:sldMasterIdLst>
  <p:sldIdLst>
    <p:sldId xmlns:r="http://schemas.openxmlformats.org/officeDocument/2006/relationships" id="256" r:id="R8c152966ee244248"/>
    <p:sldId xmlns:r="http://schemas.openxmlformats.org/officeDocument/2006/relationships" id="257" r:id="Rf46d7be0a54b49f5"/>
    <p:sldId xmlns:r="http://schemas.openxmlformats.org/officeDocument/2006/relationships" id="258" r:id="R60582b0394524224"/>
    <p:sldId xmlns:r="http://schemas.openxmlformats.org/officeDocument/2006/relationships" id="259" r:id="R10f9211f01a94157"/>
    <p:sldId xmlns:r="http://schemas.openxmlformats.org/officeDocument/2006/relationships" id="260" r:id="R6d6f4c98e1ad45f9"/>
    <p:sldId xmlns:r="http://schemas.openxmlformats.org/officeDocument/2006/relationships" id="261" r:id="Rf2343c881b284021"/>
    <p:sldId xmlns:r="http://schemas.openxmlformats.org/officeDocument/2006/relationships" id="262" r:id="R99fc31a079c5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027f213974222" /><Relationship Type="http://schemas.openxmlformats.org/officeDocument/2006/relationships/slide" Target="/ppt/slides/slide1.xml" Id="R8c152966ee244248" /><Relationship Type="http://schemas.openxmlformats.org/officeDocument/2006/relationships/slide" Target="/ppt/slides/slide2.xml" Id="Rf46d7be0a54b49f5" /><Relationship Type="http://schemas.openxmlformats.org/officeDocument/2006/relationships/slide" Target="/ppt/slides/slide3.xml" Id="R60582b0394524224" /><Relationship Type="http://schemas.openxmlformats.org/officeDocument/2006/relationships/slide" Target="/ppt/slides/slide4.xml" Id="R10f9211f01a94157" /><Relationship Type="http://schemas.openxmlformats.org/officeDocument/2006/relationships/slide" Target="/ppt/slides/slide5.xml" Id="R6d6f4c98e1ad45f9" /><Relationship Type="http://schemas.openxmlformats.org/officeDocument/2006/relationships/slide" Target="/ppt/slides/slide6.xml" Id="Rf2343c881b284021" /><Relationship Type="http://schemas.openxmlformats.org/officeDocument/2006/relationships/slide" Target="/ppt/slides/slide7.xml" Id="R99fc31a079c5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18668dfe64e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efded71e54179" /><Relationship Type="http://schemas.openxmlformats.org/officeDocument/2006/relationships/theme" Target="/ppt/slideMasters/theme/theme1.xml" Id="R8bd978adc51c4a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efded71e541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85df0f6db48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9fbc31d6445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c0ed2f4dd4b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550ceef94f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a16e73159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6fdbd9e3e4a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62c7973a4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 HOLDING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−267 565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11 545 721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14 936 934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17 961 118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BJUNE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923 623 949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HOLDING AS</a:t>
            </a:r>
          </a:p>
        </p:txBody>
      </p:sp>
    </p:spTree>
  </p:cSld>
  <p:clrMapOvr>
    <a:masterClrMapping xmlns:a="http://schemas.openxmlformats.org/drawingml/2006/main"/>
  </p:clrMapOvr>
</p:sld>
</file>