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0fecdae0c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2de81397224605"/>
  </p:sldMasterIdLst>
  <p:sldIdLst>
    <p:sldId xmlns:r="http://schemas.openxmlformats.org/officeDocument/2006/relationships" id="256" r:id="Rd67015559c3748da"/>
    <p:sldId xmlns:r="http://schemas.openxmlformats.org/officeDocument/2006/relationships" id="257" r:id="R3b43cea5170f457c"/>
    <p:sldId xmlns:r="http://schemas.openxmlformats.org/officeDocument/2006/relationships" id="258" r:id="R3aa31e8fa8c8450d"/>
    <p:sldId xmlns:r="http://schemas.openxmlformats.org/officeDocument/2006/relationships" id="259" r:id="R8c3cf99a7e604233"/>
    <p:sldId xmlns:r="http://schemas.openxmlformats.org/officeDocument/2006/relationships" id="260" r:id="Rd8ad7404036c40ec"/>
    <p:sldId xmlns:r="http://schemas.openxmlformats.org/officeDocument/2006/relationships" id="261" r:id="R7de816c255014b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2de81397224605" /><Relationship Type="http://schemas.openxmlformats.org/officeDocument/2006/relationships/slide" Target="/ppt/slides/slide1.xml" Id="Rd67015559c3748da" /><Relationship Type="http://schemas.openxmlformats.org/officeDocument/2006/relationships/slide" Target="/ppt/slides/slide2.xml" Id="R3b43cea5170f457c" /><Relationship Type="http://schemas.openxmlformats.org/officeDocument/2006/relationships/slide" Target="/ppt/slides/slide3.xml" Id="R3aa31e8fa8c8450d" /><Relationship Type="http://schemas.openxmlformats.org/officeDocument/2006/relationships/slide" Target="/ppt/slides/slide4.xml" Id="R8c3cf99a7e604233" /><Relationship Type="http://schemas.openxmlformats.org/officeDocument/2006/relationships/slide" Target="/ppt/slides/slide5.xml" Id="Rd8ad7404036c40ec" /><Relationship Type="http://schemas.openxmlformats.org/officeDocument/2006/relationships/slide" Target="/ppt/slides/slide6.xml" Id="R7de816c255014b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1d93129a2840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a448c57594949" /><Relationship Type="http://schemas.openxmlformats.org/officeDocument/2006/relationships/theme" Target="/ppt/slideMasters/theme/theme1.xml" Id="R3c6d60581adc4e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2a448c575949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61582e217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1bc1b804d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160d6e6d4d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774c06be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c9e8175e6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527337d25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