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4c53720c0445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813b8a2c2a4301"/>
  </p:sldMasterIdLst>
  <p:sldIdLst>
    <p:sldId xmlns:r="http://schemas.openxmlformats.org/officeDocument/2006/relationships" id="256" r:id="R5cfd461bb67d4be4"/>
    <p:sldId xmlns:r="http://schemas.openxmlformats.org/officeDocument/2006/relationships" id="257" r:id="Ree738a9801af4c51"/>
    <p:sldId xmlns:r="http://schemas.openxmlformats.org/officeDocument/2006/relationships" id="258" r:id="R047141f6aa09492b"/>
    <p:sldId xmlns:r="http://schemas.openxmlformats.org/officeDocument/2006/relationships" id="259" r:id="Rb42bbdd4f3554704"/>
    <p:sldId xmlns:r="http://schemas.openxmlformats.org/officeDocument/2006/relationships" id="260" r:id="Rcaa52756535748a0"/>
    <p:sldId xmlns:r="http://schemas.openxmlformats.org/officeDocument/2006/relationships" id="261" r:id="R7f89bfa05fab4fe4"/>
    <p:sldId xmlns:r="http://schemas.openxmlformats.org/officeDocument/2006/relationships" id="262" r:id="Rda161edd1101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13b8a2c2a4301" /><Relationship Type="http://schemas.openxmlformats.org/officeDocument/2006/relationships/slide" Target="/ppt/slides/slide1.xml" Id="R5cfd461bb67d4be4" /><Relationship Type="http://schemas.openxmlformats.org/officeDocument/2006/relationships/slide" Target="/ppt/slides/slide2.xml" Id="Ree738a9801af4c51" /><Relationship Type="http://schemas.openxmlformats.org/officeDocument/2006/relationships/slide" Target="/ppt/slides/slide3.xml" Id="R047141f6aa09492b" /><Relationship Type="http://schemas.openxmlformats.org/officeDocument/2006/relationships/slide" Target="/ppt/slides/slide4.xml" Id="Rb42bbdd4f3554704" /><Relationship Type="http://schemas.openxmlformats.org/officeDocument/2006/relationships/slide" Target="/ppt/slides/slide5.xml" Id="Rcaa52756535748a0" /><Relationship Type="http://schemas.openxmlformats.org/officeDocument/2006/relationships/slide" Target="/ppt/slides/slide6.xml" Id="R7f89bfa05fab4fe4" /><Relationship Type="http://schemas.openxmlformats.org/officeDocument/2006/relationships/slide" Target="/ppt/slides/slide7.xml" Id="Rda161edd1101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18fbd18cb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520d2a4c24eec" /><Relationship Type="http://schemas.openxmlformats.org/officeDocument/2006/relationships/theme" Target="/ppt/slideMasters/theme/theme1.xml" Id="R89046cce87ec48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1520d2a4c24e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979002caf4e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93907251f42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a53aedc914f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15c75f49644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84e71fc5c45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190f2d3004b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2bb0afe0b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K&amp;H UTVIKLING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KRISTENSEN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HPT CONSULT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