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5b8044888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7c464f10d547eb"/>
  </p:sldMasterIdLst>
  <p:sldIdLst>
    <p:sldId xmlns:r="http://schemas.openxmlformats.org/officeDocument/2006/relationships" id="256" r:id="R266355140ed74a9c"/>
    <p:sldId xmlns:r="http://schemas.openxmlformats.org/officeDocument/2006/relationships" id="257" r:id="Rdc614b43dcce46ca"/>
    <p:sldId xmlns:r="http://schemas.openxmlformats.org/officeDocument/2006/relationships" id="258" r:id="Rd14a488b8efd422b"/>
    <p:sldId xmlns:r="http://schemas.openxmlformats.org/officeDocument/2006/relationships" id="259" r:id="R5d114bb36fb545cd"/>
    <p:sldId xmlns:r="http://schemas.openxmlformats.org/officeDocument/2006/relationships" id="260" r:id="Rc4bb656458ab4532"/>
    <p:sldId xmlns:r="http://schemas.openxmlformats.org/officeDocument/2006/relationships" id="261" r:id="R8b528a01f6d041b3"/>
    <p:sldId xmlns:r="http://schemas.openxmlformats.org/officeDocument/2006/relationships" id="262" r:id="R93590112f8a4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c464f10d547eb" /><Relationship Type="http://schemas.openxmlformats.org/officeDocument/2006/relationships/slide" Target="/ppt/slides/slide1.xml" Id="R266355140ed74a9c" /><Relationship Type="http://schemas.openxmlformats.org/officeDocument/2006/relationships/slide" Target="/ppt/slides/slide2.xml" Id="Rdc614b43dcce46ca" /><Relationship Type="http://schemas.openxmlformats.org/officeDocument/2006/relationships/slide" Target="/ppt/slides/slide3.xml" Id="Rd14a488b8efd422b" /><Relationship Type="http://schemas.openxmlformats.org/officeDocument/2006/relationships/slide" Target="/ppt/slides/slide4.xml" Id="R5d114bb36fb545cd" /><Relationship Type="http://schemas.openxmlformats.org/officeDocument/2006/relationships/slide" Target="/ppt/slides/slide5.xml" Id="Rc4bb656458ab4532" /><Relationship Type="http://schemas.openxmlformats.org/officeDocument/2006/relationships/slide" Target="/ppt/slides/slide6.xml" Id="R8b528a01f6d041b3" /><Relationship Type="http://schemas.openxmlformats.org/officeDocument/2006/relationships/slide" Target="/ppt/slides/slide7.xml" Id="R93590112f8a4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a7a4764a6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77832a9d94f81" /><Relationship Type="http://schemas.openxmlformats.org/officeDocument/2006/relationships/theme" Target="/ppt/slideMasters/theme/theme1.xml" Id="Rb371c3bf292f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a77832a9d9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56128082b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636aa999b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b4fbef242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511d5fa847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1f8e102c740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46db4c554c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8e0e3a647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ELGEN HOLDING AS ble etablert [år] og holder til i Soknedal.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−235 844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−2 330 763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16 293 641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16 301 092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 KÅRE JOHNNY  –  94,0 %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COFI HOLDING AS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Soknedalsveien 500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7288 Soknedal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923 695 087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ELGEN HOLDING AS</a:t>
            </a:r>
          </a:p>
        </p:txBody>
      </p:sp>
    </p:spTree>
  </p:cSld>
  <p:clrMapOvr>
    <a:masterClrMapping xmlns:a="http://schemas.openxmlformats.org/drawingml/2006/main"/>
  </p:clrMapOvr>
</p:sld>
</file>